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731" r:id="rId3"/>
    <p:sldId id="267" r:id="rId4"/>
    <p:sldId id="732" r:id="rId5"/>
    <p:sldId id="268" r:id="rId6"/>
    <p:sldId id="733" r:id="rId7"/>
    <p:sldId id="673" r:id="rId8"/>
    <p:sldId id="734" r:id="rId9"/>
    <p:sldId id="900" r:id="rId10"/>
    <p:sldId id="735" r:id="rId11"/>
    <p:sldId id="897" r:id="rId12"/>
    <p:sldId id="736" r:id="rId13"/>
    <p:sldId id="741" r:id="rId14"/>
    <p:sldId id="737" r:id="rId15"/>
    <p:sldId id="902" r:id="rId16"/>
    <p:sldId id="738" r:id="rId17"/>
    <p:sldId id="899" r:id="rId18"/>
    <p:sldId id="739" r:id="rId19"/>
    <p:sldId id="901" r:id="rId20"/>
    <p:sldId id="740" r:id="rId21"/>
    <p:sldId id="898" r:id="rId22"/>
    <p:sldId id="701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279"/>
    <a:srgbClr val="EA7600"/>
    <a:srgbClr val="FFFFFF"/>
    <a:srgbClr val="B2B3B2"/>
    <a:srgbClr val="EBEBEB"/>
    <a:srgbClr val="FDF3E8"/>
    <a:srgbClr val="E1E1E1"/>
    <a:srgbClr val="00FFFF"/>
    <a:srgbClr val="EFA720"/>
    <a:srgbClr val="361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52"/>
    <p:restoredTop sz="96024"/>
  </p:normalViewPr>
  <p:slideViewPr>
    <p:cSldViewPr snapToGrid="0" snapToObjects="1">
      <p:cViewPr>
        <p:scale>
          <a:sx n="100" d="100"/>
          <a:sy n="100" d="100"/>
        </p:scale>
        <p:origin x="592" y="8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by, Matt" userId="990afa0d-653b-4623-9f4b-3d8934fbbcc0" providerId="ADAL" clId="{69300C05-98EE-B142-BFC4-50A6D48CD0FF}"/>
    <pc:docChg chg="modSld">
      <pc:chgData name="Ashby, Matt" userId="990afa0d-653b-4623-9f4b-3d8934fbbcc0" providerId="ADAL" clId="{69300C05-98EE-B142-BFC4-50A6D48CD0FF}" dt="2023-04-17T12:38:27.097" v="18" actId="20577"/>
      <pc:docMkLst>
        <pc:docMk/>
      </pc:docMkLst>
      <pc:sldChg chg="modSp mod">
        <pc:chgData name="Ashby, Matt" userId="990afa0d-653b-4623-9f4b-3d8934fbbcc0" providerId="ADAL" clId="{69300C05-98EE-B142-BFC4-50A6D48CD0FF}" dt="2023-04-17T12:27:46.976" v="14" actId="20577"/>
        <pc:sldMkLst>
          <pc:docMk/>
          <pc:sldMk cId="3903566310" sldId="256"/>
        </pc:sldMkLst>
        <pc:spChg chg="mod">
          <ac:chgData name="Ashby, Matt" userId="990afa0d-653b-4623-9f4b-3d8934fbbcc0" providerId="ADAL" clId="{69300C05-98EE-B142-BFC4-50A6D48CD0FF}" dt="2023-04-17T12:27:46.976" v="14" actId="20577"/>
          <ac:spMkLst>
            <pc:docMk/>
            <pc:sldMk cId="3903566310" sldId="256"/>
            <ac:spMk id="2" creationId="{01BF0A0E-5BD1-AF40-A8E5-479588D92C8D}"/>
          </ac:spMkLst>
        </pc:spChg>
      </pc:sldChg>
      <pc:sldChg chg="modSp mod">
        <pc:chgData name="Ashby, Matt" userId="990afa0d-653b-4623-9f4b-3d8934fbbcc0" providerId="ADAL" clId="{69300C05-98EE-B142-BFC4-50A6D48CD0FF}" dt="2023-04-17T12:38:27.097" v="18" actId="20577"/>
        <pc:sldMkLst>
          <pc:docMk/>
          <pc:sldMk cId="3483476034" sldId="701"/>
        </pc:sldMkLst>
        <pc:spChg chg="mod">
          <ac:chgData name="Ashby, Matt" userId="990afa0d-653b-4623-9f4b-3d8934fbbcc0" providerId="ADAL" clId="{69300C05-98EE-B142-BFC4-50A6D48CD0FF}" dt="2023-04-17T12:38:27.097" v="18" actId="20577"/>
          <ac:spMkLst>
            <pc:docMk/>
            <pc:sldMk cId="3483476034" sldId="701"/>
            <ac:spMk id="2" creationId="{01BF0A0E-5BD1-AF40-A8E5-479588D92C8D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50AA9-D2A8-BF41-9B16-088C5B810B5D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FEB95F-3924-0344-AE7C-601FD07FA322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b="1" dirty="0"/>
            <a:t>Robbery</a:t>
          </a:r>
        </a:p>
      </dgm:t>
    </dgm:pt>
    <dgm:pt modelId="{FB7D71CA-6DE6-1E46-9099-9C54CB2C7470}" type="parTrans" cxnId="{E0B02974-0D8E-0746-8627-4EF4A8EC43D4}">
      <dgm:prSet/>
      <dgm:spPr/>
      <dgm:t>
        <a:bodyPr/>
        <a:lstStyle/>
        <a:p>
          <a:endParaRPr lang="en-GB" sz="1800"/>
        </a:p>
      </dgm:t>
    </dgm:pt>
    <dgm:pt modelId="{823FA6FE-2E45-DF4A-A36B-4C5D470BEF0F}" type="sibTrans" cxnId="{E0B02974-0D8E-0746-8627-4EF4A8EC43D4}">
      <dgm:prSet/>
      <dgm:spPr/>
      <dgm:t>
        <a:bodyPr/>
        <a:lstStyle/>
        <a:p>
          <a:endParaRPr lang="en-GB" sz="1800"/>
        </a:p>
      </dgm:t>
    </dgm:pt>
    <dgm:pt modelId="{96EE8E43-75F6-0C48-BD00-EAA02B892958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Commercial robbery</a:t>
          </a:r>
        </a:p>
      </dgm:t>
    </dgm:pt>
    <dgm:pt modelId="{0D94D8FF-1708-D547-BEE2-F8A81C3E3108}" type="parTrans" cxnId="{D5D01A27-960A-644F-8CC7-F92C56ECF4E8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D2575063-ABD9-774B-9730-97946EAD643C}" type="sibTrans" cxnId="{D5D01A27-960A-644F-8CC7-F92C56ECF4E8}">
      <dgm:prSet/>
      <dgm:spPr/>
      <dgm:t>
        <a:bodyPr/>
        <a:lstStyle/>
        <a:p>
          <a:endParaRPr lang="en-GB" sz="1800"/>
        </a:p>
      </dgm:t>
    </dgm:pt>
    <dgm:pt modelId="{BE57C7C1-08D3-4B4B-8BD1-F24837DA43C9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Personal robbery</a:t>
          </a:r>
        </a:p>
      </dgm:t>
    </dgm:pt>
    <dgm:pt modelId="{AB7CB65F-0882-7949-81AF-4436BCF56AAD}" type="parTrans" cxnId="{EA2AB420-7622-4946-84C8-A75A34AD7DC5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FF3E065E-0EF8-E64D-8EEC-20EC51CDD922}" type="sibTrans" cxnId="{EA2AB420-7622-4946-84C8-A75A34AD7DC5}">
      <dgm:prSet/>
      <dgm:spPr/>
      <dgm:t>
        <a:bodyPr/>
        <a:lstStyle/>
        <a:p>
          <a:endParaRPr lang="en-GB" sz="1800"/>
        </a:p>
      </dgm:t>
    </dgm:pt>
    <dgm:pt modelId="{EAED899F-00D5-B749-9EC3-2CE0C788EC6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Off-licence robbery</a:t>
          </a:r>
        </a:p>
      </dgm:t>
    </dgm:pt>
    <dgm:pt modelId="{EB42E7CE-3233-7B4B-BD3B-4B31C0812C9F}" type="parTrans" cxnId="{6F518310-4478-F742-BD81-DF12A9FB5F04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52D305F-2410-9F49-B89A-205F21A6ACF2}" type="sibTrans" cxnId="{6F518310-4478-F742-BD81-DF12A9FB5F04}">
      <dgm:prSet/>
      <dgm:spPr/>
      <dgm:t>
        <a:bodyPr/>
        <a:lstStyle/>
        <a:p>
          <a:endParaRPr lang="en-GB" sz="1800"/>
        </a:p>
      </dgm:t>
    </dgm:pt>
    <dgm:pt modelId="{D3DA4D25-03BD-F84D-8A6B-E10202BBF39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Cash-in-transit robbery</a:t>
          </a:r>
        </a:p>
      </dgm:t>
    </dgm:pt>
    <dgm:pt modelId="{8B62504E-2AD3-8548-95F5-047C3B3B22B2}" type="parTrans" cxnId="{1B8623F2-7D3F-DA48-A86C-23A9CAC8C6C0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21122CB-D90A-5347-87B6-3DA146A2E8C7}" type="sibTrans" cxnId="{1B8623F2-7D3F-DA48-A86C-23A9CAC8C6C0}">
      <dgm:prSet/>
      <dgm:spPr/>
      <dgm:t>
        <a:bodyPr/>
        <a:lstStyle/>
        <a:p>
          <a:endParaRPr lang="en-GB" sz="1800"/>
        </a:p>
      </dgm:t>
    </dgm:pt>
    <dgm:pt modelId="{15F0054D-AD2D-604A-82C0-3ACD47C24F9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340212EF-BABF-484E-A5C0-CB5DA50AB96F}" type="parTrans" cxnId="{E92B4DCA-7D91-6949-9CDA-0C4291CF375C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6C0DE5D-25B7-4A4B-93C4-48364C512D43}" type="sibTrans" cxnId="{E92B4DCA-7D91-6949-9CDA-0C4291CF375C}">
      <dgm:prSet/>
      <dgm:spPr/>
      <dgm:t>
        <a:bodyPr/>
        <a:lstStyle/>
        <a:p>
          <a:endParaRPr lang="en-GB" sz="1800"/>
        </a:p>
      </dgm:t>
    </dgm:pt>
    <dgm:pt modelId="{AFE2B963-57A9-3F45-8D81-399DF0AD20B7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Home invasion</a:t>
          </a:r>
        </a:p>
      </dgm:t>
    </dgm:pt>
    <dgm:pt modelId="{596142AE-1F89-0143-8B1A-597CDE9D668D}" type="parTrans" cxnId="{E829E6E8-F575-5E42-B162-E8F9D1E61A50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27A0D7E5-939D-2542-82B9-65EC99DF1C2F}" type="sibTrans" cxnId="{E829E6E8-F575-5E42-B162-E8F9D1E61A50}">
      <dgm:prSet/>
      <dgm:spPr/>
      <dgm:t>
        <a:bodyPr/>
        <a:lstStyle/>
        <a:p>
          <a:endParaRPr lang="en-GB" sz="1800"/>
        </a:p>
      </dgm:t>
    </dgm:pt>
    <dgm:pt modelId="{3D2A8460-7212-0248-960B-68B31CC65577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Car-jacking</a:t>
          </a:r>
        </a:p>
      </dgm:t>
    </dgm:pt>
    <dgm:pt modelId="{D3ABE0E1-2C17-0447-8EF4-B525A95FA19C}" type="parTrans" cxnId="{0F5B0CD9-8DD8-7047-A8B4-2A64F64E8EF7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0EA755BA-6A7C-D24F-8E63-D031D243D0AA}" type="sibTrans" cxnId="{0F5B0CD9-8DD8-7047-A8B4-2A64F64E8EF7}">
      <dgm:prSet/>
      <dgm:spPr/>
      <dgm:t>
        <a:bodyPr/>
        <a:lstStyle/>
        <a:p>
          <a:endParaRPr lang="en-GB" sz="1800"/>
        </a:p>
      </dgm:t>
    </dgm:pt>
    <dgm:pt modelId="{5AA4A097-0A4B-A14C-8862-AB03E8133DF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Phone robbery</a:t>
          </a:r>
        </a:p>
      </dgm:t>
    </dgm:pt>
    <dgm:pt modelId="{241C74AE-C18D-8144-917B-AC05428C504B}" type="parTrans" cxnId="{26147982-7592-7645-96AF-1F1B165D9204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A7A9052C-C389-7544-9B5B-BBB2C13A327B}" type="sibTrans" cxnId="{26147982-7592-7645-96AF-1F1B165D9204}">
      <dgm:prSet/>
      <dgm:spPr/>
      <dgm:t>
        <a:bodyPr/>
        <a:lstStyle/>
        <a:p>
          <a:endParaRPr lang="en-GB" sz="1800"/>
        </a:p>
      </dgm:t>
    </dgm:pt>
    <dgm:pt modelId="{6D43D96B-7511-2843-9C4B-E23ACFA654E1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882AF8D6-E4C0-294E-B6A8-554F3BA1BB13}" type="parTrans" cxnId="{12DEB364-7E2D-2240-92F9-0D9DB4649691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2013D361-3918-6346-B7B0-79FBE3FF4950}" type="sibTrans" cxnId="{12DEB364-7E2D-2240-92F9-0D9DB4649691}">
      <dgm:prSet/>
      <dgm:spPr/>
      <dgm:t>
        <a:bodyPr/>
        <a:lstStyle/>
        <a:p>
          <a:endParaRPr lang="en-GB" sz="1800"/>
        </a:p>
      </dgm:t>
    </dgm:pt>
    <dgm:pt modelId="{4A274BD5-FB61-AF4B-AE38-02028B7285EE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Outside Tube stations</a:t>
          </a:r>
        </a:p>
      </dgm:t>
    </dgm:pt>
    <dgm:pt modelId="{36D87E09-FE0C-5B4B-AB60-EDDF69CD14CA}" type="parTrans" cxnId="{52987D74-9F03-9E4D-9378-B8D232A89EA1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933FCAD1-D345-EE44-BBB1-65D3D7508E6B}" type="sibTrans" cxnId="{52987D74-9F03-9E4D-9378-B8D232A89EA1}">
      <dgm:prSet/>
      <dgm:spPr/>
      <dgm:t>
        <a:bodyPr/>
        <a:lstStyle/>
        <a:p>
          <a:endParaRPr lang="en-GB"/>
        </a:p>
      </dgm:t>
    </dgm:pt>
    <dgm:pt modelId="{DCCF46CA-1A07-C347-9EA2-9680DE4A2821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Outside schools</a:t>
          </a:r>
        </a:p>
      </dgm:t>
    </dgm:pt>
    <dgm:pt modelId="{364B31D6-414D-6847-BA7F-F679FA5EAD1F}" type="parTrans" cxnId="{1A4E2AC5-C1FC-7A42-8CA7-AAD49D803C6D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76545505-ED48-F544-A788-8C2867B43527}" type="sibTrans" cxnId="{1A4E2AC5-C1FC-7A42-8CA7-AAD49D803C6D}">
      <dgm:prSet/>
      <dgm:spPr/>
      <dgm:t>
        <a:bodyPr/>
        <a:lstStyle/>
        <a:p>
          <a:endParaRPr lang="en-GB"/>
        </a:p>
      </dgm:t>
    </dgm:pt>
    <dgm:pt modelId="{200607C1-9061-5647-B45F-07BE256D5AE8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Late at night</a:t>
          </a:r>
        </a:p>
      </dgm:t>
    </dgm:pt>
    <dgm:pt modelId="{8B15654C-275D-B04B-B55A-61C51300798C}" type="parTrans" cxnId="{27A4EC59-6BD7-7F4C-8A1E-3A6B831931E8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E08CEA37-03A4-C24E-BA9D-D8DABDAD48DD}" type="sibTrans" cxnId="{27A4EC59-6BD7-7F4C-8A1E-3A6B831931E8}">
      <dgm:prSet/>
      <dgm:spPr/>
      <dgm:t>
        <a:bodyPr/>
        <a:lstStyle/>
        <a:p>
          <a:endParaRPr lang="en-GB"/>
        </a:p>
      </dgm:t>
    </dgm:pt>
    <dgm:pt modelId="{785DF113-4C2E-6840-B638-3B5A02AB91A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AC42AE06-6741-8B43-ADD0-1CA671B0560C}" type="parTrans" cxnId="{3A57D669-89AD-1842-9FC7-6FC03F2F9D1E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595C6818-DE16-4045-8B5B-D51FE8509792}" type="sibTrans" cxnId="{3A57D669-89AD-1842-9FC7-6FC03F2F9D1E}">
      <dgm:prSet/>
      <dgm:spPr/>
      <dgm:t>
        <a:bodyPr/>
        <a:lstStyle/>
        <a:p>
          <a:endParaRPr lang="en-GB"/>
        </a:p>
      </dgm:t>
    </dgm:pt>
    <dgm:pt modelId="{AB30A32B-3542-E543-874D-69BF42F0F3A6}" type="pres">
      <dgm:prSet presAssocID="{9C250AA9-D2A8-BF41-9B16-088C5B810B5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DDB6C51-5BAD-7F4C-8330-5CD2FA173DD6}" type="pres">
      <dgm:prSet presAssocID="{D1FEB95F-3924-0344-AE7C-601FD07FA322}" presName="hierRoot1" presStyleCnt="0">
        <dgm:presLayoutVars>
          <dgm:hierBranch/>
        </dgm:presLayoutVars>
      </dgm:prSet>
      <dgm:spPr/>
    </dgm:pt>
    <dgm:pt modelId="{C1843A32-2A43-E246-A743-E7A676D421A0}" type="pres">
      <dgm:prSet presAssocID="{D1FEB95F-3924-0344-AE7C-601FD07FA322}" presName="rootComposite1" presStyleCnt="0"/>
      <dgm:spPr/>
    </dgm:pt>
    <dgm:pt modelId="{4D06B312-B391-774A-84A5-D9B941AD99DD}" type="pres">
      <dgm:prSet presAssocID="{D1FEB95F-3924-0344-AE7C-601FD07FA322}" presName="rootText1" presStyleLbl="node0" presStyleIdx="0" presStyleCnt="1" custScaleX="160646" custScaleY="169283">
        <dgm:presLayoutVars>
          <dgm:chPref val="3"/>
        </dgm:presLayoutVars>
      </dgm:prSet>
      <dgm:spPr/>
    </dgm:pt>
    <dgm:pt modelId="{60EDF1F2-8292-CD48-B9E1-C6DE913325CF}" type="pres">
      <dgm:prSet presAssocID="{D1FEB95F-3924-0344-AE7C-601FD07FA322}" presName="rootConnector1" presStyleLbl="node1" presStyleIdx="0" presStyleCnt="0"/>
      <dgm:spPr/>
    </dgm:pt>
    <dgm:pt modelId="{C86A7A73-0C3C-4846-A067-CC5464C2A1CE}" type="pres">
      <dgm:prSet presAssocID="{D1FEB95F-3924-0344-AE7C-601FD07FA322}" presName="hierChild2" presStyleCnt="0"/>
      <dgm:spPr/>
    </dgm:pt>
    <dgm:pt modelId="{E521DAFE-EB62-3D4F-965A-672A2391678E}" type="pres">
      <dgm:prSet presAssocID="{0D94D8FF-1708-D547-BEE2-F8A81C3E3108}" presName="Name35" presStyleLbl="parChTrans1D2" presStyleIdx="0" presStyleCnt="2"/>
      <dgm:spPr/>
    </dgm:pt>
    <dgm:pt modelId="{E7250BB7-C416-444B-91A5-AD99DE3F8750}" type="pres">
      <dgm:prSet presAssocID="{96EE8E43-75F6-0C48-BD00-EAA02B892958}" presName="hierRoot2" presStyleCnt="0">
        <dgm:presLayoutVars>
          <dgm:hierBranch/>
        </dgm:presLayoutVars>
      </dgm:prSet>
      <dgm:spPr/>
    </dgm:pt>
    <dgm:pt modelId="{B2ACC98A-A38E-A54E-B319-BA8A37F120AD}" type="pres">
      <dgm:prSet presAssocID="{96EE8E43-75F6-0C48-BD00-EAA02B892958}" presName="rootComposite" presStyleCnt="0"/>
      <dgm:spPr/>
    </dgm:pt>
    <dgm:pt modelId="{6492F677-BCEC-1E4F-B1C4-4C19E7C0FA72}" type="pres">
      <dgm:prSet presAssocID="{96EE8E43-75F6-0C48-BD00-EAA02B892958}" presName="rootText" presStyleLbl="node2" presStyleIdx="0" presStyleCnt="2" custScaleX="146007" custScaleY="169283">
        <dgm:presLayoutVars>
          <dgm:chPref val="3"/>
        </dgm:presLayoutVars>
      </dgm:prSet>
      <dgm:spPr/>
    </dgm:pt>
    <dgm:pt modelId="{89FD78E0-42A1-624B-9E9A-D55D4626246A}" type="pres">
      <dgm:prSet presAssocID="{96EE8E43-75F6-0C48-BD00-EAA02B892958}" presName="rootConnector" presStyleLbl="node2" presStyleIdx="0" presStyleCnt="2"/>
      <dgm:spPr/>
    </dgm:pt>
    <dgm:pt modelId="{705B3311-454C-FD46-A47C-61183D5E1416}" type="pres">
      <dgm:prSet presAssocID="{96EE8E43-75F6-0C48-BD00-EAA02B892958}" presName="hierChild4" presStyleCnt="0"/>
      <dgm:spPr/>
    </dgm:pt>
    <dgm:pt modelId="{71C32AD5-529F-E64C-9A0B-3E51E22BF642}" type="pres">
      <dgm:prSet presAssocID="{EB42E7CE-3233-7B4B-BD3B-4B31C0812C9F}" presName="Name35" presStyleLbl="parChTrans1D3" presStyleIdx="0" presStyleCnt="7"/>
      <dgm:spPr/>
    </dgm:pt>
    <dgm:pt modelId="{0DEFE8AD-CB30-9B47-A201-A7BE62011CC0}" type="pres">
      <dgm:prSet presAssocID="{EAED899F-00D5-B749-9EC3-2CE0C788EC6C}" presName="hierRoot2" presStyleCnt="0">
        <dgm:presLayoutVars>
          <dgm:hierBranch/>
        </dgm:presLayoutVars>
      </dgm:prSet>
      <dgm:spPr/>
    </dgm:pt>
    <dgm:pt modelId="{9AE35387-1CD2-AE49-A75A-C8AB0C5244B9}" type="pres">
      <dgm:prSet presAssocID="{EAED899F-00D5-B749-9EC3-2CE0C788EC6C}" presName="rootComposite" presStyleCnt="0"/>
      <dgm:spPr/>
    </dgm:pt>
    <dgm:pt modelId="{C6D41CD8-F8F0-0743-9D46-3E88C073B6D5}" type="pres">
      <dgm:prSet presAssocID="{EAED899F-00D5-B749-9EC3-2CE0C788EC6C}" presName="rootText" presStyleLbl="node3" presStyleIdx="0" presStyleCnt="7" custScaleY="169283">
        <dgm:presLayoutVars>
          <dgm:chPref val="3"/>
        </dgm:presLayoutVars>
      </dgm:prSet>
      <dgm:spPr/>
    </dgm:pt>
    <dgm:pt modelId="{004A659D-DC84-044B-B3CF-A75C900D6945}" type="pres">
      <dgm:prSet presAssocID="{EAED899F-00D5-B749-9EC3-2CE0C788EC6C}" presName="rootConnector" presStyleLbl="node3" presStyleIdx="0" presStyleCnt="7"/>
      <dgm:spPr/>
    </dgm:pt>
    <dgm:pt modelId="{C21718B4-C018-B047-B0CA-ABB7417EDF31}" type="pres">
      <dgm:prSet presAssocID="{EAED899F-00D5-B749-9EC3-2CE0C788EC6C}" presName="hierChild4" presStyleCnt="0"/>
      <dgm:spPr/>
    </dgm:pt>
    <dgm:pt modelId="{22C7AF92-A3E3-C54D-8F0D-5CEE3A337FE4}" type="pres">
      <dgm:prSet presAssocID="{EAED899F-00D5-B749-9EC3-2CE0C788EC6C}" presName="hierChild5" presStyleCnt="0"/>
      <dgm:spPr/>
    </dgm:pt>
    <dgm:pt modelId="{E9E0FE3D-6F77-D84B-989E-C62A08242FEA}" type="pres">
      <dgm:prSet presAssocID="{8B62504E-2AD3-8548-95F5-047C3B3B22B2}" presName="Name35" presStyleLbl="parChTrans1D3" presStyleIdx="1" presStyleCnt="7"/>
      <dgm:spPr/>
    </dgm:pt>
    <dgm:pt modelId="{9565D9CD-B71D-5F41-A8F4-D11DB84633ED}" type="pres">
      <dgm:prSet presAssocID="{D3DA4D25-03BD-F84D-8A6B-E10202BBF39B}" presName="hierRoot2" presStyleCnt="0">
        <dgm:presLayoutVars>
          <dgm:hierBranch/>
        </dgm:presLayoutVars>
      </dgm:prSet>
      <dgm:spPr/>
    </dgm:pt>
    <dgm:pt modelId="{8077390E-54C8-F844-A473-B5ADBE0797EE}" type="pres">
      <dgm:prSet presAssocID="{D3DA4D25-03BD-F84D-8A6B-E10202BBF39B}" presName="rootComposite" presStyleCnt="0"/>
      <dgm:spPr/>
    </dgm:pt>
    <dgm:pt modelId="{37AC2A36-D699-5743-A65D-C0C50408B640}" type="pres">
      <dgm:prSet presAssocID="{D3DA4D25-03BD-F84D-8A6B-E10202BBF39B}" presName="rootText" presStyleLbl="node3" presStyleIdx="1" presStyleCnt="7" custScaleY="169283">
        <dgm:presLayoutVars>
          <dgm:chPref val="3"/>
        </dgm:presLayoutVars>
      </dgm:prSet>
      <dgm:spPr/>
    </dgm:pt>
    <dgm:pt modelId="{EBB3F2EE-D3B7-FA4E-B0C1-FF557EFA84F0}" type="pres">
      <dgm:prSet presAssocID="{D3DA4D25-03BD-F84D-8A6B-E10202BBF39B}" presName="rootConnector" presStyleLbl="node3" presStyleIdx="1" presStyleCnt="7"/>
      <dgm:spPr/>
    </dgm:pt>
    <dgm:pt modelId="{1A3CCB76-A947-E941-B8D5-311CCE29EA5D}" type="pres">
      <dgm:prSet presAssocID="{D3DA4D25-03BD-F84D-8A6B-E10202BBF39B}" presName="hierChild4" presStyleCnt="0"/>
      <dgm:spPr/>
    </dgm:pt>
    <dgm:pt modelId="{11D654D8-C024-4243-97EF-3B61ACCA4A75}" type="pres">
      <dgm:prSet presAssocID="{D3DA4D25-03BD-F84D-8A6B-E10202BBF39B}" presName="hierChild5" presStyleCnt="0"/>
      <dgm:spPr/>
    </dgm:pt>
    <dgm:pt modelId="{4C27030D-47AD-E24A-91C4-066A171B8B71}" type="pres">
      <dgm:prSet presAssocID="{340212EF-BABF-484E-A5C0-CB5DA50AB96F}" presName="Name35" presStyleLbl="parChTrans1D3" presStyleIdx="2" presStyleCnt="7"/>
      <dgm:spPr/>
    </dgm:pt>
    <dgm:pt modelId="{1B5B52F5-1863-3042-B0FC-3C0DFC1242A4}" type="pres">
      <dgm:prSet presAssocID="{15F0054D-AD2D-604A-82C0-3ACD47C24F9C}" presName="hierRoot2" presStyleCnt="0">
        <dgm:presLayoutVars>
          <dgm:hierBranch/>
        </dgm:presLayoutVars>
      </dgm:prSet>
      <dgm:spPr/>
    </dgm:pt>
    <dgm:pt modelId="{6E72FDA2-5C31-D940-B55C-CF738E8996BA}" type="pres">
      <dgm:prSet presAssocID="{15F0054D-AD2D-604A-82C0-3ACD47C24F9C}" presName="rootComposite" presStyleCnt="0"/>
      <dgm:spPr/>
    </dgm:pt>
    <dgm:pt modelId="{4BE81582-528A-6848-BD94-57FA016AB2F3}" type="pres">
      <dgm:prSet presAssocID="{15F0054D-AD2D-604A-82C0-3ACD47C24F9C}" presName="rootText" presStyleLbl="node3" presStyleIdx="2" presStyleCnt="7" custScaleY="169283">
        <dgm:presLayoutVars>
          <dgm:chPref val="3"/>
        </dgm:presLayoutVars>
      </dgm:prSet>
      <dgm:spPr/>
    </dgm:pt>
    <dgm:pt modelId="{E1989614-3CF0-2F44-8B6D-3ED58BB82EBE}" type="pres">
      <dgm:prSet presAssocID="{15F0054D-AD2D-604A-82C0-3ACD47C24F9C}" presName="rootConnector" presStyleLbl="node3" presStyleIdx="2" presStyleCnt="7"/>
      <dgm:spPr/>
    </dgm:pt>
    <dgm:pt modelId="{D803481D-8ABB-C145-8AD4-7A1510052D9B}" type="pres">
      <dgm:prSet presAssocID="{15F0054D-AD2D-604A-82C0-3ACD47C24F9C}" presName="hierChild4" presStyleCnt="0"/>
      <dgm:spPr/>
    </dgm:pt>
    <dgm:pt modelId="{40158D33-BB7E-D741-A9E3-651799477F78}" type="pres">
      <dgm:prSet presAssocID="{15F0054D-AD2D-604A-82C0-3ACD47C24F9C}" presName="hierChild5" presStyleCnt="0"/>
      <dgm:spPr/>
    </dgm:pt>
    <dgm:pt modelId="{25D7CBB9-F848-A94C-AE96-1B79237EBACE}" type="pres">
      <dgm:prSet presAssocID="{96EE8E43-75F6-0C48-BD00-EAA02B892958}" presName="hierChild5" presStyleCnt="0"/>
      <dgm:spPr/>
    </dgm:pt>
    <dgm:pt modelId="{4E274874-9870-834E-B900-4ED2D6B8F7E4}" type="pres">
      <dgm:prSet presAssocID="{AB7CB65F-0882-7949-81AF-4436BCF56AAD}" presName="Name35" presStyleLbl="parChTrans1D2" presStyleIdx="1" presStyleCnt="2"/>
      <dgm:spPr/>
    </dgm:pt>
    <dgm:pt modelId="{970832D1-1DF2-1847-9785-C3DFE390AE95}" type="pres">
      <dgm:prSet presAssocID="{BE57C7C1-08D3-4B4B-8BD1-F24837DA43C9}" presName="hierRoot2" presStyleCnt="0">
        <dgm:presLayoutVars>
          <dgm:hierBranch/>
        </dgm:presLayoutVars>
      </dgm:prSet>
      <dgm:spPr/>
    </dgm:pt>
    <dgm:pt modelId="{AEC313F8-EC8E-6D45-A681-05EF5B5052E4}" type="pres">
      <dgm:prSet presAssocID="{BE57C7C1-08D3-4B4B-8BD1-F24837DA43C9}" presName="rootComposite" presStyleCnt="0"/>
      <dgm:spPr/>
    </dgm:pt>
    <dgm:pt modelId="{029564F7-737A-7A4C-B0EE-135A1925ADB4}" type="pres">
      <dgm:prSet presAssocID="{BE57C7C1-08D3-4B4B-8BD1-F24837DA43C9}" presName="rootText" presStyleLbl="node2" presStyleIdx="1" presStyleCnt="2" custScaleX="146007" custScaleY="169283">
        <dgm:presLayoutVars>
          <dgm:chPref val="3"/>
        </dgm:presLayoutVars>
      </dgm:prSet>
      <dgm:spPr/>
    </dgm:pt>
    <dgm:pt modelId="{B7A97AB4-2375-B14C-B885-99C71E82D691}" type="pres">
      <dgm:prSet presAssocID="{BE57C7C1-08D3-4B4B-8BD1-F24837DA43C9}" presName="rootConnector" presStyleLbl="node2" presStyleIdx="1" presStyleCnt="2"/>
      <dgm:spPr/>
    </dgm:pt>
    <dgm:pt modelId="{A62CE955-E464-584F-80BC-19A4728362DD}" type="pres">
      <dgm:prSet presAssocID="{BE57C7C1-08D3-4B4B-8BD1-F24837DA43C9}" presName="hierChild4" presStyleCnt="0"/>
      <dgm:spPr/>
    </dgm:pt>
    <dgm:pt modelId="{74B4FB71-AB01-374A-8211-3CFE67B1053D}" type="pres">
      <dgm:prSet presAssocID="{241C74AE-C18D-8144-917B-AC05428C504B}" presName="Name35" presStyleLbl="parChTrans1D3" presStyleIdx="3" presStyleCnt="7"/>
      <dgm:spPr/>
    </dgm:pt>
    <dgm:pt modelId="{7E298245-0E1B-9B4B-A989-EF0AC0EC52F4}" type="pres">
      <dgm:prSet presAssocID="{5AA4A097-0A4B-A14C-8862-AB03E8133DFB}" presName="hierRoot2" presStyleCnt="0">
        <dgm:presLayoutVars>
          <dgm:hierBranch/>
        </dgm:presLayoutVars>
      </dgm:prSet>
      <dgm:spPr/>
    </dgm:pt>
    <dgm:pt modelId="{340E0851-E351-934D-8D2F-394032BB8750}" type="pres">
      <dgm:prSet presAssocID="{5AA4A097-0A4B-A14C-8862-AB03E8133DFB}" presName="rootComposite" presStyleCnt="0"/>
      <dgm:spPr/>
    </dgm:pt>
    <dgm:pt modelId="{F40FB7C8-B226-1D43-96F8-15E992FCC685}" type="pres">
      <dgm:prSet presAssocID="{5AA4A097-0A4B-A14C-8862-AB03E8133DFB}" presName="rootText" presStyleLbl="node3" presStyleIdx="3" presStyleCnt="7" custScaleY="169283">
        <dgm:presLayoutVars>
          <dgm:chPref val="3"/>
        </dgm:presLayoutVars>
      </dgm:prSet>
      <dgm:spPr/>
    </dgm:pt>
    <dgm:pt modelId="{F5A47B5D-D8D8-C743-B608-1DA3AB4AB3EB}" type="pres">
      <dgm:prSet presAssocID="{5AA4A097-0A4B-A14C-8862-AB03E8133DFB}" presName="rootConnector" presStyleLbl="node3" presStyleIdx="3" presStyleCnt="7"/>
      <dgm:spPr/>
    </dgm:pt>
    <dgm:pt modelId="{A0177C8D-476B-E548-BDEC-385FCA75C5FA}" type="pres">
      <dgm:prSet presAssocID="{5AA4A097-0A4B-A14C-8862-AB03E8133DFB}" presName="hierChild4" presStyleCnt="0"/>
      <dgm:spPr/>
    </dgm:pt>
    <dgm:pt modelId="{49F9581B-B678-194C-8B8B-5AABE1352324}" type="pres">
      <dgm:prSet presAssocID="{36D87E09-FE0C-5B4B-AB60-EDDF69CD14CA}" presName="Name35" presStyleLbl="parChTrans1D4" presStyleIdx="0" presStyleCnt="4"/>
      <dgm:spPr/>
    </dgm:pt>
    <dgm:pt modelId="{72146358-AA2F-BD48-A811-86BE546CC1BB}" type="pres">
      <dgm:prSet presAssocID="{4A274BD5-FB61-AF4B-AE38-02028B7285EE}" presName="hierRoot2" presStyleCnt="0">
        <dgm:presLayoutVars>
          <dgm:hierBranch val="init"/>
        </dgm:presLayoutVars>
      </dgm:prSet>
      <dgm:spPr/>
    </dgm:pt>
    <dgm:pt modelId="{82A8BBBC-19AC-C747-9FAB-5A69FB8D50DF}" type="pres">
      <dgm:prSet presAssocID="{4A274BD5-FB61-AF4B-AE38-02028B7285EE}" presName="rootComposite" presStyleCnt="0"/>
      <dgm:spPr/>
    </dgm:pt>
    <dgm:pt modelId="{E53FB07C-5610-7E4D-A5E9-F429DB10053A}" type="pres">
      <dgm:prSet presAssocID="{4A274BD5-FB61-AF4B-AE38-02028B7285EE}" presName="rootText" presStyleLbl="node4" presStyleIdx="0" presStyleCnt="4" custScaleY="169727" custLinFactX="18902" custLinFactNeighborX="100000">
        <dgm:presLayoutVars>
          <dgm:chPref val="3"/>
        </dgm:presLayoutVars>
      </dgm:prSet>
      <dgm:spPr/>
    </dgm:pt>
    <dgm:pt modelId="{E3567BE4-BFD7-B949-BDE4-49BDF77B69AE}" type="pres">
      <dgm:prSet presAssocID="{4A274BD5-FB61-AF4B-AE38-02028B7285EE}" presName="rootConnector" presStyleLbl="node4" presStyleIdx="0" presStyleCnt="4"/>
      <dgm:spPr/>
    </dgm:pt>
    <dgm:pt modelId="{9552774E-D08F-524C-9845-2F2D7FA25646}" type="pres">
      <dgm:prSet presAssocID="{4A274BD5-FB61-AF4B-AE38-02028B7285EE}" presName="hierChild4" presStyleCnt="0"/>
      <dgm:spPr/>
    </dgm:pt>
    <dgm:pt modelId="{8B9D0C16-9FA1-5E4E-BD06-0AF128C23BD6}" type="pres">
      <dgm:prSet presAssocID="{4A274BD5-FB61-AF4B-AE38-02028B7285EE}" presName="hierChild5" presStyleCnt="0"/>
      <dgm:spPr/>
    </dgm:pt>
    <dgm:pt modelId="{C8536BE8-39E5-0948-A0A5-1A7919134040}" type="pres">
      <dgm:prSet presAssocID="{364B31D6-414D-6847-BA7F-F679FA5EAD1F}" presName="Name35" presStyleLbl="parChTrans1D4" presStyleIdx="1" presStyleCnt="4"/>
      <dgm:spPr/>
    </dgm:pt>
    <dgm:pt modelId="{AA213125-8A0D-1946-AFA4-E060D89C0D75}" type="pres">
      <dgm:prSet presAssocID="{DCCF46CA-1A07-C347-9EA2-9680DE4A2821}" presName="hierRoot2" presStyleCnt="0">
        <dgm:presLayoutVars>
          <dgm:hierBranch val="init"/>
        </dgm:presLayoutVars>
      </dgm:prSet>
      <dgm:spPr/>
    </dgm:pt>
    <dgm:pt modelId="{B087E73A-C04B-1246-AF6F-9B3156666529}" type="pres">
      <dgm:prSet presAssocID="{DCCF46CA-1A07-C347-9EA2-9680DE4A2821}" presName="rootComposite" presStyleCnt="0"/>
      <dgm:spPr/>
    </dgm:pt>
    <dgm:pt modelId="{797DDCF6-6E91-4142-B1D2-CDA20D262888}" type="pres">
      <dgm:prSet presAssocID="{DCCF46CA-1A07-C347-9EA2-9680DE4A2821}" presName="rootText" presStyleLbl="node4" presStyleIdx="1" presStyleCnt="4" custScaleY="169727" custLinFactX="18902" custLinFactNeighborX="100000">
        <dgm:presLayoutVars>
          <dgm:chPref val="3"/>
        </dgm:presLayoutVars>
      </dgm:prSet>
      <dgm:spPr/>
    </dgm:pt>
    <dgm:pt modelId="{5371DBCD-7244-D84D-B70E-F24336A36C1C}" type="pres">
      <dgm:prSet presAssocID="{DCCF46CA-1A07-C347-9EA2-9680DE4A2821}" presName="rootConnector" presStyleLbl="node4" presStyleIdx="1" presStyleCnt="4"/>
      <dgm:spPr/>
    </dgm:pt>
    <dgm:pt modelId="{E75835A7-30D0-AF4A-B59E-C9E144F5A0CF}" type="pres">
      <dgm:prSet presAssocID="{DCCF46CA-1A07-C347-9EA2-9680DE4A2821}" presName="hierChild4" presStyleCnt="0"/>
      <dgm:spPr/>
    </dgm:pt>
    <dgm:pt modelId="{C4236C09-3926-4E45-A18D-7B665F671555}" type="pres">
      <dgm:prSet presAssocID="{DCCF46CA-1A07-C347-9EA2-9680DE4A2821}" presName="hierChild5" presStyleCnt="0"/>
      <dgm:spPr/>
    </dgm:pt>
    <dgm:pt modelId="{8849EC97-1B6B-FF4B-82FA-4F9435A4FFA7}" type="pres">
      <dgm:prSet presAssocID="{8B15654C-275D-B04B-B55A-61C51300798C}" presName="Name35" presStyleLbl="parChTrans1D4" presStyleIdx="2" presStyleCnt="4"/>
      <dgm:spPr/>
    </dgm:pt>
    <dgm:pt modelId="{95ADCFA7-39CF-9049-AFD4-211A70A19B61}" type="pres">
      <dgm:prSet presAssocID="{200607C1-9061-5647-B45F-07BE256D5AE8}" presName="hierRoot2" presStyleCnt="0">
        <dgm:presLayoutVars>
          <dgm:hierBranch val="init"/>
        </dgm:presLayoutVars>
      </dgm:prSet>
      <dgm:spPr/>
    </dgm:pt>
    <dgm:pt modelId="{8C64F782-E872-E44F-9686-4126C90B79F8}" type="pres">
      <dgm:prSet presAssocID="{200607C1-9061-5647-B45F-07BE256D5AE8}" presName="rootComposite" presStyleCnt="0"/>
      <dgm:spPr/>
    </dgm:pt>
    <dgm:pt modelId="{3E11099B-5A35-7842-8FDB-18DF1DDA8CBE}" type="pres">
      <dgm:prSet presAssocID="{200607C1-9061-5647-B45F-07BE256D5AE8}" presName="rootText" presStyleLbl="node4" presStyleIdx="2" presStyleCnt="4" custScaleY="169727" custLinFactX="18902" custLinFactNeighborX="100000">
        <dgm:presLayoutVars>
          <dgm:chPref val="3"/>
        </dgm:presLayoutVars>
      </dgm:prSet>
      <dgm:spPr/>
    </dgm:pt>
    <dgm:pt modelId="{DF8D43EC-2F1A-A846-A20D-19570ECCE0E1}" type="pres">
      <dgm:prSet presAssocID="{200607C1-9061-5647-B45F-07BE256D5AE8}" presName="rootConnector" presStyleLbl="node4" presStyleIdx="2" presStyleCnt="4"/>
      <dgm:spPr/>
    </dgm:pt>
    <dgm:pt modelId="{D2990C1E-B06A-8F42-B36D-88B97ABD874B}" type="pres">
      <dgm:prSet presAssocID="{200607C1-9061-5647-B45F-07BE256D5AE8}" presName="hierChild4" presStyleCnt="0"/>
      <dgm:spPr/>
    </dgm:pt>
    <dgm:pt modelId="{22AC08FC-987A-3E48-BCCE-EFBBDA8FCBB6}" type="pres">
      <dgm:prSet presAssocID="{200607C1-9061-5647-B45F-07BE256D5AE8}" presName="hierChild5" presStyleCnt="0"/>
      <dgm:spPr/>
    </dgm:pt>
    <dgm:pt modelId="{D3537C6F-B445-5D49-80AF-2DD65E69FB36}" type="pres">
      <dgm:prSet presAssocID="{AC42AE06-6741-8B43-ADD0-1CA671B0560C}" presName="Name35" presStyleLbl="parChTrans1D4" presStyleIdx="3" presStyleCnt="4"/>
      <dgm:spPr/>
    </dgm:pt>
    <dgm:pt modelId="{BEE6DBD3-0E89-9D4C-8815-44FEDA22FBF2}" type="pres">
      <dgm:prSet presAssocID="{785DF113-4C2E-6840-B638-3B5A02AB91AD}" presName="hierRoot2" presStyleCnt="0">
        <dgm:presLayoutVars>
          <dgm:hierBranch val="init"/>
        </dgm:presLayoutVars>
      </dgm:prSet>
      <dgm:spPr/>
    </dgm:pt>
    <dgm:pt modelId="{BF899B6C-7E77-0F49-9576-C89448153932}" type="pres">
      <dgm:prSet presAssocID="{785DF113-4C2E-6840-B638-3B5A02AB91AD}" presName="rootComposite" presStyleCnt="0"/>
      <dgm:spPr/>
    </dgm:pt>
    <dgm:pt modelId="{09BB112A-307F-5B4D-9704-B56D25568379}" type="pres">
      <dgm:prSet presAssocID="{785DF113-4C2E-6840-B638-3B5A02AB91AD}" presName="rootText" presStyleLbl="node4" presStyleIdx="3" presStyleCnt="4" custScaleY="165554" custLinFactX="18902" custLinFactNeighborX="100000">
        <dgm:presLayoutVars>
          <dgm:chPref val="3"/>
        </dgm:presLayoutVars>
      </dgm:prSet>
      <dgm:spPr/>
    </dgm:pt>
    <dgm:pt modelId="{58774659-687A-9C43-8328-54FE08C2A317}" type="pres">
      <dgm:prSet presAssocID="{785DF113-4C2E-6840-B638-3B5A02AB91AD}" presName="rootConnector" presStyleLbl="node4" presStyleIdx="3" presStyleCnt="4"/>
      <dgm:spPr/>
    </dgm:pt>
    <dgm:pt modelId="{0BBC2137-7EAA-BD4A-894F-AE47301CBEF1}" type="pres">
      <dgm:prSet presAssocID="{785DF113-4C2E-6840-B638-3B5A02AB91AD}" presName="hierChild4" presStyleCnt="0"/>
      <dgm:spPr/>
    </dgm:pt>
    <dgm:pt modelId="{0923C5EE-C718-DD4A-A182-0FD6FFE7A5A0}" type="pres">
      <dgm:prSet presAssocID="{785DF113-4C2E-6840-B638-3B5A02AB91AD}" presName="hierChild5" presStyleCnt="0"/>
      <dgm:spPr/>
    </dgm:pt>
    <dgm:pt modelId="{5D83598F-F794-4C4F-9134-BA1F55859F59}" type="pres">
      <dgm:prSet presAssocID="{5AA4A097-0A4B-A14C-8862-AB03E8133DFB}" presName="hierChild5" presStyleCnt="0"/>
      <dgm:spPr/>
    </dgm:pt>
    <dgm:pt modelId="{AF988ED8-0FD2-964F-9908-4385895F2021}" type="pres">
      <dgm:prSet presAssocID="{D3ABE0E1-2C17-0447-8EF4-B525A95FA19C}" presName="Name35" presStyleLbl="parChTrans1D3" presStyleIdx="4" presStyleCnt="7"/>
      <dgm:spPr/>
    </dgm:pt>
    <dgm:pt modelId="{E1AD4905-F067-1D4D-A74A-3D4986130010}" type="pres">
      <dgm:prSet presAssocID="{3D2A8460-7212-0248-960B-68B31CC65577}" presName="hierRoot2" presStyleCnt="0">
        <dgm:presLayoutVars>
          <dgm:hierBranch/>
        </dgm:presLayoutVars>
      </dgm:prSet>
      <dgm:spPr/>
    </dgm:pt>
    <dgm:pt modelId="{2EFCE94C-211A-144A-8D31-D860E24AF911}" type="pres">
      <dgm:prSet presAssocID="{3D2A8460-7212-0248-960B-68B31CC65577}" presName="rootComposite" presStyleCnt="0"/>
      <dgm:spPr/>
    </dgm:pt>
    <dgm:pt modelId="{D98E197D-5100-C34F-9B5A-AB507A2ED49B}" type="pres">
      <dgm:prSet presAssocID="{3D2A8460-7212-0248-960B-68B31CC65577}" presName="rootText" presStyleLbl="node3" presStyleIdx="4" presStyleCnt="7" custScaleY="169283">
        <dgm:presLayoutVars>
          <dgm:chPref val="3"/>
        </dgm:presLayoutVars>
      </dgm:prSet>
      <dgm:spPr/>
    </dgm:pt>
    <dgm:pt modelId="{D3D816CD-C821-9E47-B7D5-F291B479B1DC}" type="pres">
      <dgm:prSet presAssocID="{3D2A8460-7212-0248-960B-68B31CC65577}" presName="rootConnector" presStyleLbl="node3" presStyleIdx="4" presStyleCnt="7"/>
      <dgm:spPr/>
    </dgm:pt>
    <dgm:pt modelId="{9B7084ED-25BC-2E4A-9666-286D0886A733}" type="pres">
      <dgm:prSet presAssocID="{3D2A8460-7212-0248-960B-68B31CC65577}" presName="hierChild4" presStyleCnt="0"/>
      <dgm:spPr/>
    </dgm:pt>
    <dgm:pt modelId="{BF0FB6E1-70DC-2447-B4A0-7108B3D9B85F}" type="pres">
      <dgm:prSet presAssocID="{3D2A8460-7212-0248-960B-68B31CC65577}" presName="hierChild5" presStyleCnt="0"/>
      <dgm:spPr/>
    </dgm:pt>
    <dgm:pt modelId="{87ADC8D6-79FF-6A48-8DCB-8B0A9C3B2E26}" type="pres">
      <dgm:prSet presAssocID="{596142AE-1F89-0143-8B1A-597CDE9D668D}" presName="Name35" presStyleLbl="parChTrans1D3" presStyleIdx="5" presStyleCnt="7"/>
      <dgm:spPr/>
    </dgm:pt>
    <dgm:pt modelId="{62EE66C4-3011-B449-A64B-FE2E1CFB2640}" type="pres">
      <dgm:prSet presAssocID="{AFE2B963-57A9-3F45-8D81-399DF0AD20B7}" presName="hierRoot2" presStyleCnt="0">
        <dgm:presLayoutVars>
          <dgm:hierBranch/>
        </dgm:presLayoutVars>
      </dgm:prSet>
      <dgm:spPr/>
    </dgm:pt>
    <dgm:pt modelId="{4FB128C0-67C7-9947-8B86-F892D50CD0CA}" type="pres">
      <dgm:prSet presAssocID="{AFE2B963-57A9-3F45-8D81-399DF0AD20B7}" presName="rootComposite" presStyleCnt="0"/>
      <dgm:spPr/>
    </dgm:pt>
    <dgm:pt modelId="{4657D9CF-DC76-304C-90B2-17B0C5A6BBA4}" type="pres">
      <dgm:prSet presAssocID="{AFE2B963-57A9-3F45-8D81-399DF0AD20B7}" presName="rootText" presStyleLbl="node3" presStyleIdx="5" presStyleCnt="7" custScaleY="169283">
        <dgm:presLayoutVars>
          <dgm:chPref val="3"/>
        </dgm:presLayoutVars>
      </dgm:prSet>
      <dgm:spPr/>
    </dgm:pt>
    <dgm:pt modelId="{6CE753CA-089A-ED45-9A65-2D8B719DD47C}" type="pres">
      <dgm:prSet presAssocID="{AFE2B963-57A9-3F45-8D81-399DF0AD20B7}" presName="rootConnector" presStyleLbl="node3" presStyleIdx="5" presStyleCnt="7"/>
      <dgm:spPr/>
    </dgm:pt>
    <dgm:pt modelId="{4563BB77-B073-0146-8E23-3084F4C1874C}" type="pres">
      <dgm:prSet presAssocID="{AFE2B963-57A9-3F45-8D81-399DF0AD20B7}" presName="hierChild4" presStyleCnt="0"/>
      <dgm:spPr/>
    </dgm:pt>
    <dgm:pt modelId="{7B8F8A4D-15D7-FF42-A909-571AFBA5296F}" type="pres">
      <dgm:prSet presAssocID="{AFE2B963-57A9-3F45-8D81-399DF0AD20B7}" presName="hierChild5" presStyleCnt="0"/>
      <dgm:spPr/>
    </dgm:pt>
    <dgm:pt modelId="{C5D4829A-779D-B443-9882-2F83E6DB87F6}" type="pres">
      <dgm:prSet presAssocID="{882AF8D6-E4C0-294E-B6A8-554F3BA1BB13}" presName="Name35" presStyleLbl="parChTrans1D3" presStyleIdx="6" presStyleCnt="7"/>
      <dgm:spPr/>
    </dgm:pt>
    <dgm:pt modelId="{7C8D0DA3-1FB8-2645-8EBB-668434F80F35}" type="pres">
      <dgm:prSet presAssocID="{6D43D96B-7511-2843-9C4B-E23ACFA654E1}" presName="hierRoot2" presStyleCnt="0">
        <dgm:presLayoutVars>
          <dgm:hierBranch val="init"/>
        </dgm:presLayoutVars>
      </dgm:prSet>
      <dgm:spPr/>
    </dgm:pt>
    <dgm:pt modelId="{26522981-CA21-244B-A74D-09EBF20E1885}" type="pres">
      <dgm:prSet presAssocID="{6D43D96B-7511-2843-9C4B-E23ACFA654E1}" presName="rootComposite" presStyleCnt="0"/>
      <dgm:spPr/>
    </dgm:pt>
    <dgm:pt modelId="{9C1A996E-E6EC-0D4A-95B4-8617471D8601}" type="pres">
      <dgm:prSet presAssocID="{6D43D96B-7511-2843-9C4B-E23ACFA654E1}" presName="rootText" presStyleLbl="node3" presStyleIdx="6" presStyleCnt="7" custScaleY="169283">
        <dgm:presLayoutVars>
          <dgm:chPref val="3"/>
        </dgm:presLayoutVars>
      </dgm:prSet>
      <dgm:spPr/>
    </dgm:pt>
    <dgm:pt modelId="{21BEE53E-8CFA-4349-AE1C-8316D39D237B}" type="pres">
      <dgm:prSet presAssocID="{6D43D96B-7511-2843-9C4B-E23ACFA654E1}" presName="rootConnector" presStyleLbl="node3" presStyleIdx="6" presStyleCnt="7"/>
      <dgm:spPr/>
    </dgm:pt>
    <dgm:pt modelId="{73AFB8FF-4072-FC4B-83C4-F6B773468AA6}" type="pres">
      <dgm:prSet presAssocID="{6D43D96B-7511-2843-9C4B-E23ACFA654E1}" presName="hierChild4" presStyleCnt="0"/>
      <dgm:spPr/>
    </dgm:pt>
    <dgm:pt modelId="{3AA51DD2-CBFE-5246-B60D-479CEAC42593}" type="pres">
      <dgm:prSet presAssocID="{6D43D96B-7511-2843-9C4B-E23ACFA654E1}" presName="hierChild5" presStyleCnt="0"/>
      <dgm:spPr/>
    </dgm:pt>
    <dgm:pt modelId="{2E93DE35-5512-B440-B38A-461189FFDC43}" type="pres">
      <dgm:prSet presAssocID="{BE57C7C1-08D3-4B4B-8BD1-F24837DA43C9}" presName="hierChild5" presStyleCnt="0"/>
      <dgm:spPr/>
    </dgm:pt>
    <dgm:pt modelId="{74929870-DBDD-3D41-AD4C-4F5925169AA9}" type="pres">
      <dgm:prSet presAssocID="{D1FEB95F-3924-0344-AE7C-601FD07FA322}" presName="hierChild3" presStyleCnt="0"/>
      <dgm:spPr/>
    </dgm:pt>
  </dgm:ptLst>
  <dgm:cxnLst>
    <dgm:cxn modelId="{E1D00806-DB7A-0E4E-95EC-FE02B9F1C1B3}" type="presOf" srcId="{785DF113-4C2E-6840-B638-3B5A02AB91AD}" destId="{58774659-687A-9C43-8328-54FE08C2A317}" srcOrd="1" destOrd="0" presId="urn:microsoft.com/office/officeart/2005/8/layout/orgChart1"/>
    <dgm:cxn modelId="{DC1D4B09-BE3D-2646-BF76-327601DF6607}" type="presOf" srcId="{200607C1-9061-5647-B45F-07BE256D5AE8}" destId="{3E11099B-5A35-7842-8FDB-18DF1DDA8CBE}" srcOrd="0" destOrd="0" presId="urn:microsoft.com/office/officeart/2005/8/layout/orgChart1"/>
    <dgm:cxn modelId="{43A11E0E-E744-694F-B4C0-E19BB7E60F84}" type="presOf" srcId="{EAED899F-00D5-B749-9EC3-2CE0C788EC6C}" destId="{C6D41CD8-F8F0-0743-9D46-3E88C073B6D5}" srcOrd="0" destOrd="0" presId="urn:microsoft.com/office/officeart/2005/8/layout/orgChart1"/>
    <dgm:cxn modelId="{5D55B20E-6959-814E-8D33-9D7126CABDAE}" type="presOf" srcId="{5AA4A097-0A4B-A14C-8862-AB03E8133DFB}" destId="{F40FB7C8-B226-1D43-96F8-15E992FCC685}" srcOrd="0" destOrd="0" presId="urn:microsoft.com/office/officeart/2005/8/layout/orgChart1"/>
    <dgm:cxn modelId="{9439B40F-A809-2C47-BAE9-FAE449A6AEE7}" type="presOf" srcId="{EB42E7CE-3233-7B4B-BD3B-4B31C0812C9F}" destId="{71C32AD5-529F-E64C-9A0B-3E51E22BF642}" srcOrd="0" destOrd="0" presId="urn:microsoft.com/office/officeart/2005/8/layout/orgChart1"/>
    <dgm:cxn modelId="{6F518310-4478-F742-BD81-DF12A9FB5F04}" srcId="{96EE8E43-75F6-0C48-BD00-EAA02B892958}" destId="{EAED899F-00D5-B749-9EC3-2CE0C788EC6C}" srcOrd="0" destOrd="0" parTransId="{EB42E7CE-3233-7B4B-BD3B-4B31C0812C9F}" sibTransId="{952D305F-2410-9F49-B89A-205F21A6ACF2}"/>
    <dgm:cxn modelId="{5D9DC31A-1129-E744-86B8-20D42EEAD48A}" type="presOf" srcId="{AC42AE06-6741-8B43-ADD0-1CA671B0560C}" destId="{D3537C6F-B445-5D49-80AF-2DD65E69FB36}" srcOrd="0" destOrd="0" presId="urn:microsoft.com/office/officeart/2005/8/layout/orgChart1"/>
    <dgm:cxn modelId="{EA2AB420-7622-4946-84C8-A75A34AD7DC5}" srcId="{D1FEB95F-3924-0344-AE7C-601FD07FA322}" destId="{BE57C7C1-08D3-4B4B-8BD1-F24837DA43C9}" srcOrd="1" destOrd="0" parTransId="{AB7CB65F-0882-7949-81AF-4436BCF56AAD}" sibTransId="{FF3E065E-0EF8-E64D-8EEC-20EC51CDD922}"/>
    <dgm:cxn modelId="{C009C821-C5B0-1345-9979-FBF8FFC1DDB0}" type="presOf" srcId="{D1FEB95F-3924-0344-AE7C-601FD07FA322}" destId="{4D06B312-B391-774A-84A5-D9B941AD99DD}" srcOrd="0" destOrd="0" presId="urn:microsoft.com/office/officeart/2005/8/layout/orgChart1"/>
    <dgm:cxn modelId="{CA121922-6BA7-AB46-84A1-681C9198B474}" type="presOf" srcId="{96EE8E43-75F6-0C48-BD00-EAA02B892958}" destId="{89FD78E0-42A1-624B-9E9A-D55D4626246A}" srcOrd="1" destOrd="0" presId="urn:microsoft.com/office/officeart/2005/8/layout/orgChart1"/>
    <dgm:cxn modelId="{D5D01A27-960A-644F-8CC7-F92C56ECF4E8}" srcId="{D1FEB95F-3924-0344-AE7C-601FD07FA322}" destId="{96EE8E43-75F6-0C48-BD00-EAA02B892958}" srcOrd="0" destOrd="0" parTransId="{0D94D8FF-1708-D547-BEE2-F8A81C3E3108}" sibTransId="{D2575063-ABD9-774B-9730-97946EAD643C}"/>
    <dgm:cxn modelId="{C7CC5E31-3841-C446-B119-5DB28397ABFD}" type="presOf" srcId="{364B31D6-414D-6847-BA7F-F679FA5EAD1F}" destId="{C8536BE8-39E5-0948-A0A5-1A7919134040}" srcOrd="0" destOrd="0" presId="urn:microsoft.com/office/officeart/2005/8/layout/orgChart1"/>
    <dgm:cxn modelId="{382BEA33-B598-AB4B-9F70-88DD3D52F04F}" type="presOf" srcId="{15F0054D-AD2D-604A-82C0-3ACD47C24F9C}" destId="{E1989614-3CF0-2F44-8B6D-3ED58BB82EBE}" srcOrd="1" destOrd="0" presId="urn:microsoft.com/office/officeart/2005/8/layout/orgChart1"/>
    <dgm:cxn modelId="{07C6B737-A819-5F4A-8467-B3CCB674FA21}" type="presOf" srcId="{D1FEB95F-3924-0344-AE7C-601FD07FA322}" destId="{60EDF1F2-8292-CD48-B9E1-C6DE913325CF}" srcOrd="1" destOrd="0" presId="urn:microsoft.com/office/officeart/2005/8/layout/orgChart1"/>
    <dgm:cxn modelId="{2B236D43-0654-A644-9F0A-81E6684AEC8F}" type="presOf" srcId="{DCCF46CA-1A07-C347-9EA2-9680DE4A2821}" destId="{797DDCF6-6E91-4142-B1D2-CDA20D262888}" srcOrd="0" destOrd="0" presId="urn:microsoft.com/office/officeart/2005/8/layout/orgChart1"/>
    <dgm:cxn modelId="{0A6CFC45-4BA6-AF48-A11E-B4D8A65FD029}" type="presOf" srcId="{6D43D96B-7511-2843-9C4B-E23ACFA654E1}" destId="{9C1A996E-E6EC-0D4A-95B4-8617471D8601}" srcOrd="0" destOrd="0" presId="urn:microsoft.com/office/officeart/2005/8/layout/orgChart1"/>
    <dgm:cxn modelId="{60B0D24C-0D1F-8B41-8F72-30F952F56E56}" type="presOf" srcId="{AFE2B963-57A9-3F45-8D81-399DF0AD20B7}" destId="{4657D9CF-DC76-304C-90B2-17B0C5A6BBA4}" srcOrd="0" destOrd="0" presId="urn:microsoft.com/office/officeart/2005/8/layout/orgChart1"/>
    <dgm:cxn modelId="{E95D104D-FF2F-BB4A-9FB0-15FD2BE61581}" type="presOf" srcId="{36D87E09-FE0C-5B4B-AB60-EDDF69CD14CA}" destId="{49F9581B-B678-194C-8B8B-5AABE1352324}" srcOrd="0" destOrd="0" presId="urn:microsoft.com/office/officeart/2005/8/layout/orgChart1"/>
    <dgm:cxn modelId="{B62CC552-526A-E445-9DC7-DC4A17A6AA42}" type="presOf" srcId="{BE57C7C1-08D3-4B4B-8BD1-F24837DA43C9}" destId="{029564F7-737A-7A4C-B0EE-135A1925ADB4}" srcOrd="0" destOrd="0" presId="urn:microsoft.com/office/officeart/2005/8/layout/orgChart1"/>
    <dgm:cxn modelId="{E1E3F053-1A0F-ED4A-B0C7-3FAAAF2E8CD9}" type="presOf" srcId="{241C74AE-C18D-8144-917B-AC05428C504B}" destId="{74B4FB71-AB01-374A-8211-3CFE67B1053D}" srcOrd="0" destOrd="0" presId="urn:microsoft.com/office/officeart/2005/8/layout/orgChart1"/>
    <dgm:cxn modelId="{80BCB255-8690-CA4D-AB33-8E62F6BF8C2B}" type="presOf" srcId="{9C250AA9-D2A8-BF41-9B16-088C5B810B5D}" destId="{AB30A32B-3542-E543-874D-69BF42F0F3A6}" srcOrd="0" destOrd="0" presId="urn:microsoft.com/office/officeart/2005/8/layout/orgChart1"/>
    <dgm:cxn modelId="{27A4EC59-6BD7-7F4C-8A1E-3A6B831931E8}" srcId="{5AA4A097-0A4B-A14C-8862-AB03E8133DFB}" destId="{200607C1-9061-5647-B45F-07BE256D5AE8}" srcOrd="2" destOrd="0" parTransId="{8B15654C-275D-B04B-B55A-61C51300798C}" sibTransId="{E08CEA37-03A4-C24E-BA9D-D8DABDAD48DD}"/>
    <dgm:cxn modelId="{FCF1D45A-5173-B844-B82D-B0DCE13A0CF3}" type="presOf" srcId="{4A274BD5-FB61-AF4B-AE38-02028B7285EE}" destId="{E3567BE4-BFD7-B949-BDE4-49BDF77B69AE}" srcOrd="1" destOrd="0" presId="urn:microsoft.com/office/officeart/2005/8/layout/orgChart1"/>
    <dgm:cxn modelId="{F63E265B-D96A-C343-B1A2-A24F16DF94B0}" type="presOf" srcId="{15F0054D-AD2D-604A-82C0-3ACD47C24F9C}" destId="{4BE81582-528A-6848-BD94-57FA016AB2F3}" srcOrd="0" destOrd="0" presId="urn:microsoft.com/office/officeart/2005/8/layout/orgChart1"/>
    <dgm:cxn modelId="{DFF9E562-AE4D-DB43-80BF-35C247DD28CF}" type="presOf" srcId="{3D2A8460-7212-0248-960B-68B31CC65577}" destId="{D3D816CD-C821-9E47-B7D5-F291B479B1DC}" srcOrd="1" destOrd="0" presId="urn:microsoft.com/office/officeart/2005/8/layout/orgChart1"/>
    <dgm:cxn modelId="{12DEB364-7E2D-2240-92F9-0D9DB4649691}" srcId="{BE57C7C1-08D3-4B4B-8BD1-F24837DA43C9}" destId="{6D43D96B-7511-2843-9C4B-E23ACFA654E1}" srcOrd="3" destOrd="0" parTransId="{882AF8D6-E4C0-294E-B6A8-554F3BA1BB13}" sibTransId="{2013D361-3918-6346-B7B0-79FBE3FF4950}"/>
    <dgm:cxn modelId="{EFC34665-1EFE-AE43-BF61-30D0E4D2FD09}" type="presOf" srcId="{96EE8E43-75F6-0C48-BD00-EAA02B892958}" destId="{6492F677-BCEC-1E4F-B1C4-4C19E7C0FA72}" srcOrd="0" destOrd="0" presId="urn:microsoft.com/office/officeart/2005/8/layout/orgChart1"/>
    <dgm:cxn modelId="{3A57D669-89AD-1842-9FC7-6FC03F2F9D1E}" srcId="{5AA4A097-0A4B-A14C-8862-AB03E8133DFB}" destId="{785DF113-4C2E-6840-B638-3B5A02AB91AD}" srcOrd="3" destOrd="0" parTransId="{AC42AE06-6741-8B43-ADD0-1CA671B0560C}" sibTransId="{595C6818-DE16-4045-8B5B-D51FE8509792}"/>
    <dgm:cxn modelId="{7709ED71-2343-934B-9E30-43569C1FE702}" type="presOf" srcId="{596142AE-1F89-0143-8B1A-597CDE9D668D}" destId="{87ADC8D6-79FF-6A48-8DCB-8B0A9C3B2E26}" srcOrd="0" destOrd="0" presId="urn:microsoft.com/office/officeart/2005/8/layout/orgChart1"/>
    <dgm:cxn modelId="{E0B02974-0D8E-0746-8627-4EF4A8EC43D4}" srcId="{9C250AA9-D2A8-BF41-9B16-088C5B810B5D}" destId="{D1FEB95F-3924-0344-AE7C-601FD07FA322}" srcOrd="0" destOrd="0" parTransId="{FB7D71CA-6DE6-1E46-9099-9C54CB2C7470}" sibTransId="{823FA6FE-2E45-DF4A-A36B-4C5D470BEF0F}"/>
    <dgm:cxn modelId="{52987D74-9F03-9E4D-9378-B8D232A89EA1}" srcId="{5AA4A097-0A4B-A14C-8862-AB03E8133DFB}" destId="{4A274BD5-FB61-AF4B-AE38-02028B7285EE}" srcOrd="0" destOrd="0" parTransId="{36D87E09-FE0C-5B4B-AB60-EDDF69CD14CA}" sibTransId="{933FCAD1-D345-EE44-BBB1-65D3D7508E6B}"/>
    <dgm:cxn modelId="{CD754D79-B731-C94B-9F20-32B341F50D55}" type="presOf" srcId="{BE57C7C1-08D3-4B4B-8BD1-F24837DA43C9}" destId="{B7A97AB4-2375-B14C-B885-99C71E82D691}" srcOrd="1" destOrd="0" presId="urn:microsoft.com/office/officeart/2005/8/layout/orgChart1"/>
    <dgm:cxn modelId="{26147982-7592-7645-96AF-1F1B165D9204}" srcId="{BE57C7C1-08D3-4B4B-8BD1-F24837DA43C9}" destId="{5AA4A097-0A4B-A14C-8862-AB03E8133DFB}" srcOrd="0" destOrd="0" parTransId="{241C74AE-C18D-8144-917B-AC05428C504B}" sibTransId="{A7A9052C-C389-7544-9B5B-BBB2C13A327B}"/>
    <dgm:cxn modelId="{66FC0E88-9E19-4B45-8EAD-3DB5F553D846}" type="presOf" srcId="{8B62504E-2AD3-8548-95F5-047C3B3B22B2}" destId="{E9E0FE3D-6F77-D84B-989E-C62A08242FEA}" srcOrd="0" destOrd="0" presId="urn:microsoft.com/office/officeart/2005/8/layout/orgChart1"/>
    <dgm:cxn modelId="{37038A8C-8817-974F-A53A-4A8F90AB656B}" type="presOf" srcId="{785DF113-4C2E-6840-B638-3B5A02AB91AD}" destId="{09BB112A-307F-5B4D-9704-B56D25568379}" srcOrd="0" destOrd="0" presId="urn:microsoft.com/office/officeart/2005/8/layout/orgChart1"/>
    <dgm:cxn modelId="{BE40989B-E8E3-E74C-861D-212327D22146}" type="presOf" srcId="{D3ABE0E1-2C17-0447-8EF4-B525A95FA19C}" destId="{AF988ED8-0FD2-964F-9908-4385895F2021}" srcOrd="0" destOrd="0" presId="urn:microsoft.com/office/officeart/2005/8/layout/orgChart1"/>
    <dgm:cxn modelId="{84271CA8-F212-9749-B01C-9A1B94CC6CC7}" type="presOf" srcId="{4A274BD5-FB61-AF4B-AE38-02028B7285EE}" destId="{E53FB07C-5610-7E4D-A5E9-F429DB10053A}" srcOrd="0" destOrd="0" presId="urn:microsoft.com/office/officeart/2005/8/layout/orgChart1"/>
    <dgm:cxn modelId="{6FB684A8-2040-9F4B-92A2-21E0AB57F17B}" type="presOf" srcId="{5AA4A097-0A4B-A14C-8862-AB03E8133DFB}" destId="{F5A47B5D-D8D8-C743-B608-1DA3AB4AB3EB}" srcOrd="1" destOrd="0" presId="urn:microsoft.com/office/officeart/2005/8/layout/orgChart1"/>
    <dgm:cxn modelId="{A814ADA8-FB0C-0F40-A614-D07935940A42}" type="presOf" srcId="{DCCF46CA-1A07-C347-9EA2-9680DE4A2821}" destId="{5371DBCD-7244-D84D-B70E-F24336A36C1C}" srcOrd="1" destOrd="0" presId="urn:microsoft.com/office/officeart/2005/8/layout/orgChart1"/>
    <dgm:cxn modelId="{35D188AE-3F6B-E647-9380-A01FD2C306FF}" type="presOf" srcId="{D3DA4D25-03BD-F84D-8A6B-E10202BBF39B}" destId="{EBB3F2EE-D3B7-FA4E-B0C1-FF557EFA84F0}" srcOrd="1" destOrd="0" presId="urn:microsoft.com/office/officeart/2005/8/layout/orgChart1"/>
    <dgm:cxn modelId="{A93E67B0-9202-E344-908A-2D847E40393B}" type="presOf" srcId="{340212EF-BABF-484E-A5C0-CB5DA50AB96F}" destId="{4C27030D-47AD-E24A-91C4-066A171B8B71}" srcOrd="0" destOrd="0" presId="urn:microsoft.com/office/officeart/2005/8/layout/orgChart1"/>
    <dgm:cxn modelId="{AAD65EBC-6E49-B544-B5AE-92B6994E60BB}" type="presOf" srcId="{0D94D8FF-1708-D547-BEE2-F8A81C3E3108}" destId="{E521DAFE-EB62-3D4F-965A-672A2391678E}" srcOrd="0" destOrd="0" presId="urn:microsoft.com/office/officeart/2005/8/layout/orgChart1"/>
    <dgm:cxn modelId="{ECE4E5BE-FB85-6D48-8786-7DFA99736F56}" type="presOf" srcId="{AFE2B963-57A9-3F45-8D81-399DF0AD20B7}" destId="{6CE753CA-089A-ED45-9A65-2D8B719DD47C}" srcOrd="1" destOrd="0" presId="urn:microsoft.com/office/officeart/2005/8/layout/orgChart1"/>
    <dgm:cxn modelId="{C2A775BF-EFF7-DC4F-A67F-D6C2DDC3B21F}" type="presOf" srcId="{200607C1-9061-5647-B45F-07BE256D5AE8}" destId="{DF8D43EC-2F1A-A846-A20D-19570ECCE0E1}" srcOrd="1" destOrd="0" presId="urn:microsoft.com/office/officeart/2005/8/layout/orgChart1"/>
    <dgm:cxn modelId="{ABB3BFC3-A87E-414F-A268-B5DABF8D6530}" type="presOf" srcId="{3D2A8460-7212-0248-960B-68B31CC65577}" destId="{D98E197D-5100-C34F-9B5A-AB507A2ED49B}" srcOrd="0" destOrd="0" presId="urn:microsoft.com/office/officeart/2005/8/layout/orgChart1"/>
    <dgm:cxn modelId="{1A4E2AC5-C1FC-7A42-8CA7-AAD49D803C6D}" srcId="{5AA4A097-0A4B-A14C-8862-AB03E8133DFB}" destId="{DCCF46CA-1A07-C347-9EA2-9680DE4A2821}" srcOrd="1" destOrd="0" parTransId="{364B31D6-414D-6847-BA7F-F679FA5EAD1F}" sibTransId="{76545505-ED48-F544-A788-8C2867B43527}"/>
    <dgm:cxn modelId="{E92B4DCA-7D91-6949-9CDA-0C4291CF375C}" srcId="{96EE8E43-75F6-0C48-BD00-EAA02B892958}" destId="{15F0054D-AD2D-604A-82C0-3ACD47C24F9C}" srcOrd="2" destOrd="0" parTransId="{340212EF-BABF-484E-A5C0-CB5DA50AB96F}" sibTransId="{96C0DE5D-25B7-4A4B-93C4-48364C512D43}"/>
    <dgm:cxn modelId="{914EACD0-6C9E-E542-8749-B6A3C90A01A3}" type="presOf" srcId="{D3DA4D25-03BD-F84D-8A6B-E10202BBF39B}" destId="{37AC2A36-D699-5743-A65D-C0C50408B640}" srcOrd="0" destOrd="0" presId="urn:microsoft.com/office/officeart/2005/8/layout/orgChart1"/>
    <dgm:cxn modelId="{0F5B0CD9-8DD8-7047-A8B4-2A64F64E8EF7}" srcId="{BE57C7C1-08D3-4B4B-8BD1-F24837DA43C9}" destId="{3D2A8460-7212-0248-960B-68B31CC65577}" srcOrd="1" destOrd="0" parTransId="{D3ABE0E1-2C17-0447-8EF4-B525A95FA19C}" sibTransId="{0EA755BA-6A7C-D24F-8E63-D031D243D0AA}"/>
    <dgm:cxn modelId="{64DB72DB-3F58-2047-8D06-DD496E186A6E}" type="presOf" srcId="{6D43D96B-7511-2843-9C4B-E23ACFA654E1}" destId="{21BEE53E-8CFA-4349-AE1C-8316D39D237B}" srcOrd="1" destOrd="0" presId="urn:microsoft.com/office/officeart/2005/8/layout/orgChart1"/>
    <dgm:cxn modelId="{26ACD3E6-6EA2-BB4B-B754-2FF09A83B1EA}" type="presOf" srcId="{AB7CB65F-0882-7949-81AF-4436BCF56AAD}" destId="{4E274874-9870-834E-B900-4ED2D6B8F7E4}" srcOrd="0" destOrd="0" presId="urn:microsoft.com/office/officeart/2005/8/layout/orgChart1"/>
    <dgm:cxn modelId="{66DBB7E8-A30B-BA45-899A-A31DBB10E56D}" type="presOf" srcId="{8B15654C-275D-B04B-B55A-61C51300798C}" destId="{8849EC97-1B6B-FF4B-82FA-4F9435A4FFA7}" srcOrd="0" destOrd="0" presId="urn:microsoft.com/office/officeart/2005/8/layout/orgChart1"/>
    <dgm:cxn modelId="{E829E6E8-F575-5E42-B162-E8F9D1E61A50}" srcId="{BE57C7C1-08D3-4B4B-8BD1-F24837DA43C9}" destId="{AFE2B963-57A9-3F45-8D81-399DF0AD20B7}" srcOrd="2" destOrd="0" parTransId="{596142AE-1F89-0143-8B1A-597CDE9D668D}" sibTransId="{27A0D7E5-939D-2542-82B9-65EC99DF1C2F}"/>
    <dgm:cxn modelId="{1B8623F2-7D3F-DA48-A86C-23A9CAC8C6C0}" srcId="{96EE8E43-75F6-0C48-BD00-EAA02B892958}" destId="{D3DA4D25-03BD-F84D-8A6B-E10202BBF39B}" srcOrd="1" destOrd="0" parTransId="{8B62504E-2AD3-8548-95F5-047C3B3B22B2}" sibTransId="{921122CB-D90A-5347-87B6-3DA146A2E8C7}"/>
    <dgm:cxn modelId="{D29135F3-C4E9-7E44-96A1-8C2D7490939B}" type="presOf" srcId="{882AF8D6-E4C0-294E-B6A8-554F3BA1BB13}" destId="{C5D4829A-779D-B443-9882-2F83E6DB87F6}" srcOrd="0" destOrd="0" presId="urn:microsoft.com/office/officeart/2005/8/layout/orgChart1"/>
    <dgm:cxn modelId="{8109DDFA-3D2A-0343-8FE5-A531B0E104BF}" type="presOf" srcId="{EAED899F-00D5-B749-9EC3-2CE0C788EC6C}" destId="{004A659D-DC84-044B-B3CF-A75C900D6945}" srcOrd="1" destOrd="0" presId="urn:microsoft.com/office/officeart/2005/8/layout/orgChart1"/>
    <dgm:cxn modelId="{31025886-AB84-4F40-98FF-B990418A4E17}" type="presParOf" srcId="{AB30A32B-3542-E543-874D-69BF42F0F3A6}" destId="{1DDB6C51-5BAD-7F4C-8330-5CD2FA173DD6}" srcOrd="0" destOrd="0" presId="urn:microsoft.com/office/officeart/2005/8/layout/orgChart1"/>
    <dgm:cxn modelId="{631764B3-5AFE-4045-8401-009A9B4BF385}" type="presParOf" srcId="{1DDB6C51-5BAD-7F4C-8330-5CD2FA173DD6}" destId="{C1843A32-2A43-E246-A743-E7A676D421A0}" srcOrd="0" destOrd="0" presId="urn:microsoft.com/office/officeart/2005/8/layout/orgChart1"/>
    <dgm:cxn modelId="{F6232AB7-D9F4-B340-A3DA-23B5B776A9A2}" type="presParOf" srcId="{C1843A32-2A43-E246-A743-E7A676D421A0}" destId="{4D06B312-B391-774A-84A5-D9B941AD99DD}" srcOrd="0" destOrd="0" presId="urn:microsoft.com/office/officeart/2005/8/layout/orgChart1"/>
    <dgm:cxn modelId="{B826DC35-1AFA-3245-8ADE-529EA09F11A4}" type="presParOf" srcId="{C1843A32-2A43-E246-A743-E7A676D421A0}" destId="{60EDF1F2-8292-CD48-B9E1-C6DE913325CF}" srcOrd="1" destOrd="0" presId="urn:microsoft.com/office/officeart/2005/8/layout/orgChart1"/>
    <dgm:cxn modelId="{33ECA320-1BEE-C84A-B547-D046E3E4FC75}" type="presParOf" srcId="{1DDB6C51-5BAD-7F4C-8330-5CD2FA173DD6}" destId="{C86A7A73-0C3C-4846-A067-CC5464C2A1CE}" srcOrd="1" destOrd="0" presId="urn:microsoft.com/office/officeart/2005/8/layout/orgChart1"/>
    <dgm:cxn modelId="{E2E64F4B-6E1C-DD45-934B-5E3FE07300A4}" type="presParOf" srcId="{C86A7A73-0C3C-4846-A067-CC5464C2A1CE}" destId="{E521DAFE-EB62-3D4F-965A-672A2391678E}" srcOrd="0" destOrd="0" presId="urn:microsoft.com/office/officeart/2005/8/layout/orgChart1"/>
    <dgm:cxn modelId="{95EB35CB-66FD-2240-B562-D3EA734F7A2F}" type="presParOf" srcId="{C86A7A73-0C3C-4846-A067-CC5464C2A1CE}" destId="{E7250BB7-C416-444B-91A5-AD99DE3F8750}" srcOrd="1" destOrd="0" presId="urn:microsoft.com/office/officeart/2005/8/layout/orgChart1"/>
    <dgm:cxn modelId="{662BC85E-9ED0-D34C-8A23-A68CCFBA5435}" type="presParOf" srcId="{E7250BB7-C416-444B-91A5-AD99DE3F8750}" destId="{B2ACC98A-A38E-A54E-B319-BA8A37F120AD}" srcOrd="0" destOrd="0" presId="urn:microsoft.com/office/officeart/2005/8/layout/orgChart1"/>
    <dgm:cxn modelId="{E65F2B66-7F18-DA4B-A012-787DE89DF643}" type="presParOf" srcId="{B2ACC98A-A38E-A54E-B319-BA8A37F120AD}" destId="{6492F677-BCEC-1E4F-B1C4-4C19E7C0FA72}" srcOrd="0" destOrd="0" presId="urn:microsoft.com/office/officeart/2005/8/layout/orgChart1"/>
    <dgm:cxn modelId="{803E79B4-88A7-D040-9ED7-B220E1351920}" type="presParOf" srcId="{B2ACC98A-A38E-A54E-B319-BA8A37F120AD}" destId="{89FD78E0-42A1-624B-9E9A-D55D4626246A}" srcOrd="1" destOrd="0" presId="urn:microsoft.com/office/officeart/2005/8/layout/orgChart1"/>
    <dgm:cxn modelId="{B4B8D4D5-F6B0-B044-AB66-E0501DBC42A5}" type="presParOf" srcId="{E7250BB7-C416-444B-91A5-AD99DE3F8750}" destId="{705B3311-454C-FD46-A47C-61183D5E1416}" srcOrd="1" destOrd="0" presId="urn:microsoft.com/office/officeart/2005/8/layout/orgChart1"/>
    <dgm:cxn modelId="{C75AF382-59DC-9B4F-9924-5D00A35B3A60}" type="presParOf" srcId="{705B3311-454C-FD46-A47C-61183D5E1416}" destId="{71C32AD5-529F-E64C-9A0B-3E51E22BF642}" srcOrd="0" destOrd="0" presId="urn:microsoft.com/office/officeart/2005/8/layout/orgChart1"/>
    <dgm:cxn modelId="{2D10CBD3-B52C-4E4C-BDE3-D491A7566B48}" type="presParOf" srcId="{705B3311-454C-FD46-A47C-61183D5E1416}" destId="{0DEFE8AD-CB30-9B47-A201-A7BE62011CC0}" srcOrd="1" destOrd="0" presId="urn:microsoft.com/office/officeart/2005/8/layout/orgChart1"/>
    <dgm:cxn modelId="{73F133F7-67A9-134E-AFB2-42A2265F311E}" type="presParOf" srcId="{0DEFE8AD-CB30-9B47-A201-A7BE62011CC0}" destId="{9AE35387-1CD2-AE49-A75A-C8AB0C5244B9}" srcOrd="0" destOrd="0" presId="urn:microsoft.com/office/officeart/2005/8/layout/orgChart1"/>
    <dgm:cxn modelId="{11B60F9A-DC73-BD48-8B12-7B96906D781E}" type="presParOf" srcId="{9AE35387-1CD2-AE49-A75A-C8AB0C5244B9}" destId="{C6D41CD8-F8F0-0743-9D46-3E88C073B6D5}" srcOrd="0" destOrd="0" presId="urn:microsoft.com/office/officeart/2005/8/layout/orgChart1"/>
    <dgm:cxn modelId="{11833ABC-B34A-6C43-993D-D539F9BAD848}" type="presParOf" srcId="{9AE35387-1CD2-AE49-A75A-C8AB0C5244B9}" destId="{004A659D-DC84-044B-B3CF-A75C900D6945}" srcOrd="1" destOrd="0" presId="urn:microsoft.com/office/officeart/2005/8/layout/orgChart1"/>
    <dgm:cxn modelId="{E7FAA235-9C86-AA48-A09D-244AB0028C8E}" type="presParOf" srcId="{0DEFE8AD-CB30-9B47-A201-A7BE62011CC0}" destId="{C21718B4-C018-B047-B0CA-ABB7417EDF31}" srcOrd="1" destOrd="0" presId="urn:microsoft.com/office/officeart/2005/8/layout/orgChart1"/>
    <dgm:cxn modelId="{7788E2D6-5CE5-4C44-88E0-13B35291EB88}" type="presParOf" srcId="{0DEFE8AD-CB30-9B47-A201-A7BE62011CC0}" destId="{22C7AF92-A3E3-C54D-8F0D-5CEE3A337FE4}" srcOrd="2" destOrd="0" presId="urn:microsoft.com/office/officeart/2005/8/layout/orgChart1"/>
    <dgm:cxn modelId="{340796E4-C759-464A-A049-892C88BF6143}" type="presParOf" srcId="{705B3311-454C-FD46-A47C-61183D5E1416}" destId="{E9E0FE3D-6F77-D84B-989E-C62A08242FEA}" srcOrd="2" destOrd="0" presId="urn:microsoft.com/office/officeart/2005/8/layout/orgChart1"/>
    <dgm:cxn modelId="{3C334124-A5AA-DD47-BCC8-1C276D8B0322}" type="presParOf" srcId="{705B3311-454C-FD46-A47C-61183D5E1416}" destId="{9565D9CD-B71D-5F41-A8F4-D11DB84633ED}" srcOrd="3" destOrd="0" presId="urn:microsoft.com/office/officeart/2005/8/layout/orgChart1"/>
    <dgm:cxn modelId="{8B2497A9-525A-1C42-BD14-5845ED623132}" type="presParOf" srcId="{9565D9CD-B71D-5F41-A8F4-D11DB84633ED}" destId="{8077390E-54C8-F844-A473-B5ADBE0797EE}" srcOrd="0" destOrd="0" presId="urn:microsoft.com/office/officeart/2005/8/layout/orgChart1"/>
    <dgm:cxn modelId="{450A39A1-7CCB-6249-B17F-9108D9A1765B}" type="presParOf" srcId="{8077390E-54C8-F844-A473-B5ADBE0797EE}" destId="{37AC2A36-D699-5743-A65D-C0C50408B640}" srcOrd="0" destOrd="0" presId="urn:microsoft.com/office/officeart/2005/8/layout/orgChart1"/>
    <dgm:cxn modelId="{E2252CF6-3C80-4C4F-8BAA-2ADBB7961B95}" type="presParOf" srcId="{8077390E-54C8-F844-A473-B5ADBE0797EE}" destId="{EBB3F2EE-D3B7-FA4E-B0C1-FF557EFA84F0}" srcOrd="1" destOrd="0" presId="urn:microsoft.com/office/officeart/2005/8/layout/orgChart1"/>
    <dgm:cxn modelId="{F88147DF-42B3-CB4B-B210-A945B6523E37}" type="presParOf" srcId="{9565D9CD-B71D-5F41-A8F4-D11DB84633ED}" destId="{1A3CCB76-A947-E941-B8D5-311CCE29EA5D}" srcOrd="1" destOrd="0" presId="urn:microsoft.com/office/officeart/2005/8/layout/orgChart1"/>
    <dgm:cxn modelId="{BE97C11C-83B8-B049-AAB9-942A7D0EE33F}" type="presParOf" srcId="{9565D9CD-B71D-5F41-A8F4-D11DB84633ED}" destId="{11D654D8-C024-4243-97EF-3B61ACCA4A75}" srcOrd="2" destOrd="0" presId="urn:microsoft.com/office/officeart/2005/8/layout/orgChart1"/>
    <dgm:cxn modelId="{29DB7756-9F3E-A041-A5F8-91DF1F466727}" type="presParOf" srcId="{705B3311-454C-FD46-A47C-61183D5E1416}" destId="{4C27030D-47AD-E24A-91C4-066A171B8B71}" srcOrd="4" destOrd="0" presId="urn:microsoft.com/office/officeart/2005/8/layout/orgChart1"/>
    <dgm:cxn modelId="{770A4F99-4285-E444-B0A0-EBEADA0D3BAD}" type="presParOf" srcId="{705B3311-454C-FD46-A47C-61183D5E1416}" destId="{1B5B52F5-1863-3042-B0FC-3C0DFC1242A4}" srcOrd="5" destOrd="0" presId="urn:microsoft.com/office/officeart/2005/8/layout/orgChart1"/>
    <dgm:cxn modelId="{768EC6BF-64AA-0942-9C69-8E90C0E4208F}" type="presParOf" srcId="{1B5B52F5-1863-3042-B0FC-3C0DFC1242A4}" destId="{6E72FDA2-5C31-D940-B55C-CF738E8996BA}" srcOrd="0" destOrd="0" presId="urn:microsoft.com/office/officeart/2005/8/layout/orgChart1"/>
    <dgm:cxn modelId="{359DC893-0BF9-5B43-8D62-4214311840CA}" type="presParOf" srcId="{6E72FDA2-5C31-D940-B55C-CF738E8996BA}" destId="{4BE81582-528A-6848-BD94-57FA016AB2F3}" srcOrd="0" destOrd="0" presId="urn:microsoft.com/office/officeart/2005/8/layout/orgChart1"/>
    <dgm:cxn modelId="{1C831A08-CC33-0A4D-BE2C-2DFEA38D16CB}" type="presParOf" srcId="{6E72FDA2-5C31-D940-B55C-CF738E8996BA}" destId="{E1989614-3CF0-2F44-8B6D-3ED58BB82EBE}" srcOrd="1" destOrd="0" presId="urn:microsoft.com/office/officeart/2005/8/layout/orgChart1"/>
    <dgm:cxn modelId="{24885D6C-2841-5649-987E-B542988114F4}" type="presParOf" srcId="{1B5B52F5-1863-3042-B0FC-3C0DFC1242A4}" destId="{D803481D-8ABB-C145-8AD4-7A1510052D9B}" srcOrd="1" destOrd="0" presId="urn:microsoft.com/office/officeart/2005/8/layout/orgChart1"/>
    <dgm:cxn modelId="{653E3E98-D7DD-CA47-8286-6E2AAA3F169F}" type="presParOf" srcId="{1B5B52F5-1863-3042-B0FC-3C0DFC1242A4}" destId="{40158D33-BB7E-D741-A9E3-651799477F78}" srcOrd="2" destOrd="0" presId="urn:microsoft.com/office/officeart/2005/8/layout/orgChart1"/>
    <dgm:cxn modelId="{E82B9013-0E29-6343-843C-30B78CA9B323}" type="presParOf" srcId="{E7250BB7-C416-444B-91A5-AD99DE3F8750}" destId="{25D7CBB9-F848-A94C-AE96-1B79237EBACE}" srcOrd="2" destOrd="0" presId="urn:microsoft.com/office/officeart/2005/8/layout/orgChart1"/>
    <dgm:cxn modelId="{A074BBC6-3C0D-8B4A-8C97-AA8ED0E1AB1C}" type="presParOf" srcId="{C86A7A73-0C3C-4846-A067-CC5464C2A1CE}" destId="{4E274874-9870-834E-B900-4ED2D6B8F7E4}" srcOrd="2" destOrd="0" presId="urn:microsoft.com/office/officeart/2005/8/layout/orgChart1"/>
    <dgm:cxn modelId="{BE03685C-D340-A14A-9111-535F801D1B2E}" type="presParOf" srcId="{C86A7A73-0C3C-4846-A067-CC5464C2A1CE}" destId="{970832D1-1DF2-1847-9785-C3DFE390AE95}" srcOrd="3" destOrd="0" presId="urn:microsoft.com/office/officeart/2005/8/layout/orgChart1"/>
    <dgm:cxn modelId="{5F3D0023-FE2F-064F-ADE8-4DB624299466}" type="presParOf" srcId="{970832D1-1DF2-1847-9785-C3DFE390AE95}" destId="{AEC313F8-EC8E-6D45-A681-05EF5B5052E4}" srcOrd="0" destOrd="0" presId="urn:microsoft.com/office/officeart/2005/8/layout/orgChart1"/>
    <dgm:cxn modelId="{46280D1D-6866-964C-83A1-B8899FD10A4D}" type="presParOf" srcId="{AEC313F8-EC8E-6D45-A681-05EF5B5052E4}" destId="{029564F7-737A-7A4C-B0EE-135A1925ADB4}" srcOrd="0" destOrd="0" presId="urn:microsoft.com/office/officeart/2005/8/layout/orgChart1"/>
    <dgm:cxn modelId="{7BD9E66D-B3F5-FE44-98B9-6E0B28AA1EFA}" type="presParOf" srcId="{AEC313F8-EC8E-6D45-A681-05EF5B5052E4}" destId="{B7A97AB4-2375-B14C-B885-99C71E82D691}" srcOrd="1" destOrd="0" presId="urn:microsoft.com/office/officeart/2005/8/layout/orgChart1"/>
    <dgm:cxn modelId="{DE0F6D39-0E16-2F41-99D2-B3938ED0665C}" type="presParOf" srcId="{970832D1-1DF2-1847-9785-C3DFE390AE95}" destId="{A62CE955-E464-584F-80BC-19A4728362DD}" srcOrd="1" destOrd="0" presId="urn:microsoft.com/office/officeart/2005/8/layout/orgChart1"/>
    <dgm:cxn modelId="{27B0CB61-8922-EC47-8578-EDA11EEE83B9}" type="presParOf" srcId="{A62CE955-E464-584F-80BC-19A4728362DD}" destId="{74B4FB71-AB01-374A-8211-3CFE67B1053D}" srcOrd="0" destOrd="0" presId="urn:microsoft.com/office/officeart/2005/8/layout/orgChart1"/>
    <dgm:cxn modelId="{D1E5ADF6-B972-BC43-ACEA-591D8B89020D}" type="presParOf" srcId="{A62CE955-E464-584F-80BC-19A4728362DD}" destId="{7E298245-0E1B-9B4B-A989-EF0AC0EC52F4}" srcOrd="1" destOrd="0" presId="urn:microsoft.com/office/officeart/2005/8/layout/orgChart1"/>
    <dgm:cxn modelId="{2E5A713A-5FD4-4141-9080-D910E89F727E}" type="presParOf" srcId="{7E298245-0E1B-9B4B-A989-EF0AC0EC52F4}" destId="{340E0851-E351-934D-8D2F-394032BB8750}" srcOrd="0" destOrd="0" presId="urn:microsoft.com/office/officeart/2005/8/layout/orgChart1"/>
    <dgm:cxn modelId="{BB2B14AC-DB39-B248-8A67-3D5EA1062D79}" type="presParOf" srcId="{340E0851-E351-934D-8D2F-394032BB8750}" destId="{F40FB7C8-B226-1D43-96F8-15E992FCC685}" srcOrd="0" destOrd="0" presId="urn:microsoft.com/office/officeart/2005/8/layout/orgChart1"/>
    <dgm:cxn modelId="{55F4F08F-66EA-304A-B1DD-2C16341CCBA5}" type="presParOf" srcId="{340E0851-E351-934D-8D2F-394032BB8750}" destId="{F5A47B5D-D8D8-C743-B608-1DA3AB4AB3EB}" srcOrd="1" destOrd="0" presId="urn:microsoft.com/office/officeart/2005/8/layout/orgChart1"/>
    <dgm:cxn modelId="{96D252A6-D761-AA49-9F50-5D3CBD24D02C}" type="presParOf" srcId="{7E298245-0E1B-9B4B-A989-EF0AC0EC52F4}" destId="{A0177C8D-476B-E548-BDEC-385FCA75C5FA}" srcOrd="1" destOrd="0" presId="urn:microsoft.com/office/officeart/2005/8/layout/orgChart1"/>
    <dgm:cxn modelId="{F4321703-3EFB-6F49-BD0F-4F6FE4A7ACE0}" type="presParOf" srcId="{A0177C8D-476B-E548-BDEC-385FCA75C5FA}" destId="{49F9581B-B678-194C-8B8B-5AABE1352324}" srcOrd="0" destOrd="0" presId="urn:microsoft.com/office/officeart/2005/8/layout/orgChart1"/>
    <dgm:cxn modelId="{369E906B-256A-6B4D-A711-BDCD19F796E0}" type="presParOf" srcId="{A0177C8D-476B-E548-BDEC-385FCA75C5FA}" destId="{72146358-AA2F-BD48-A811-86BE546CC1BB}" srcOrd="1" destOrd="0" presId="urn:microsoft.com/office/officeart/2005/8/layout/orgChart1"/>
    <dgm:cxn modelId="{1DA22B45-BE4E-0546-907B-44C9D44A3C85}" type="presParOf" srcId="{72146358-AA2F-BD48-A811-86BE546CC1BB}" destId="{82A8BBBC-19AC-C747-9FAB-5A69FB8D50DF}" srcOrd="0" destOrd="0" presId="urn:microsoft.com/office/officeart/2005/8/layout/orgChart1"/>
    <dgm:cxn modelId="{E8F052D4-5832-7141-8F04-BBAC57328239}" type="presParOf" srcId="{82A8BBBC-19AC-C747-9FAB-5A69FB8D50DF}" destId="{E53FB07C-5610-7E4D-A5E9-F429DB10053A}" srcOrd="0" destOrd="0" presId="urn:microsoft.com/office/officeart/2005/8/layout/orgChart1"/>
    <dgm:cxn modelId="{6102D32A-3844-9C4A-BB6D-F05AEADBA828}" type="presParOf" srcId="{82A8BBBC-19AC-C747-9FAB-5A69FB8D50DF}" destId="{E3567BE4-BFD7-B949-BDE4-49BDF77B69AE}" srcOrd="1" destOrd="0" presId="urn:microsoft.com/office/officeart/2005/8/layout/orgChart1"/>
    <dgm:cxn modelId="{E5F874A7-CC58-A346-86F6-60640C3F2000}" type="presParOf" srcId="{72146358-AA2F-BD48-A811-86BE546CC1BB}" destId="{9552774E-D08F-524C-9845-2F2D7FA25646}" srcOrd="1" destOrd="0" presId="urn:microsoft.com/office/officeart/2005/8/layout/orgChart1"/>
    <dgm:cxn modelId="{D410B109-31D2-A540-8320-CA60E6395A1B}" type="presParOf" srcId="{72146358-AA2F-BD48-A811-86BE546CC1BB}" destId="{8B9D0C16-9FA1-5E4E-BD06-0AF128C23BD6}" srcOrd="2" destOrd="0" presId="urn:microsoft.com/office/officeart/2005/8/layout/orgChart1"/>
    <dgm:cxn modelId="{80B9BDD7-4E89-8F49-A859-FD97B867ED7B}" type="presParOf" srcId="{A0177C8D-476B-E548-BDEC-385FCA75C5FA}" destId="{C8536BE8-39E5-0948-A0A5-1A7919134040}" srcOrd="2" destOrd="0" presId="urn:microsoft.com/office/officeart/2005/8/layout/orgChart1"/>
    <dgm:cxn modelId="{62DF14E3-00CA-E24F-8852-11FBB1DCAC3B}" type="presParOf" srcId="{A0177C8D-476B-E548-BDEC-385FCA75C5FA}" destId="{AA213125-8A0D-1946-AFA4-E060D89C0D75}" srcOrd="3" destOrd="0" presId="urn:microsoft.com/office/officeart/2005/8/layout/orgChart1"/>
    <dgm:cxn modelId="{F85FA045-67D5-3D41-8959-609D9579000C}" type="presParOf" srcId="{AA213125-8A0D-1946-AFA4-E060D89C0D75}" destId="{B087E73A-C04B-1246-AF6F-9B3156666529}" srcOrd="0" destOrd="0" presId="urn:microsoft.com/office/officeart/2005/8/layout/orgChart1"/>
    <dgm:cxn modelId="{56028A9F-4470-0442-9562-CB57F53E9FCE}" type="presParOf" srcId="{B087E73A-C04B-1246-AF6F-9B3156666529}" destId="{797DDCF6-6E91-4142-B1D2-CDA20D262888}" srcOrd="0" destOrd="0" presId="urn:microsoft.com/office/officeart/2005/8/layout/orgChart1"/>
    <dgm:cxn modelId="{30E688CA-6299-6F4C-AC2D-C14ADFDF494A}" type="presParOf" srcId="{B087E73A-C04B-1246-AF6F-9B3156666529}" destId="{5371DBCD-7244-D84D-B70E-F24336A36C1C}" srcOrd="1" destOrd="0" presId="urn:microsoft.com/office/officeart/2005/8/layout/orgChart1"/>
    <dgm:cxn modelId="{175F249E-2241-B143-8626-9EFCB79C2C33}" type="presParOf" srcId="{AA213125-8A0D-1946-AFA4-E060D89C0D75}" destId="{E75835A7-30D0-AF4A-B59E-C9E144F5A0CF}" srcOrd="1" destOrd="0" presId="urn:microsoft.com/office/officeart/2005/8/layout/orgChart1"/>
    <dgm:cxn modelId="{517FAB65-2CDC-C440-B3A5-D4D7E8ED6454}" type="presParOf" srcId="{AA213125-8A0D-1946-AFA4-E060D89C0D75}" destId="{C4236C09-3926-4E45-A18D-7B665F671555}" srcOrd="2" destOrd="0" presId="urn:microsoft.com/office/officeart/2005/8/layout/orgChart1"/>
    <dgm:cxn modelId="{A80530F7-0CD7-ED4F-9022-8646BC900454}" type="presParOf" srcId="{A0177C8D-476B-E548-BDEC-385FCA75C5FA}" destId="{8849EC97-1B6B-FF4B-82FA-4F9435A4FFA7}" srcOrd="4" destOrd="0" presId="urn:microsoft.com/office/officeart/2005/8/layout/orgChart1"/>
    <dgm:cxn modelId="{6E5036B6-D9E2-F041-A68B-3F629929D02F}" type="presParOf" srcId="{A0177C8D-476B-E548-BDEC-385FCA75C5FA}" destId="{95ADCFA7-39CF-9049-AFD4-211A70A19B61}" srcOrd="5" destOrd="0" presId="urn:microsoft.com/office/officeart/2005/8/layout/orgChart1"/>
    <dgm:cxn modelId="{717ACCEB-4855-8447-BCC4-8450E2B66D70}" type="presParOf" srcId="{95ADCFA7-39CF-9049-AFD4-211A70A19B61}" destId="{8C64F782-E872-E44F-9686-4126C90B79F8}" srcOrd="0" destOrd="0" presId="urn:microsoft.com/office/officeart/2005/8/layout/orgChart1"/>
    <dgm:cxn modelId="{5A5B2554-C377-5648-8B02-BF24AA6FC2B7}" type="presParOf" srcId="{8C64F782-E872-E44F-9686-4126C90B79F8}" destId="{3E11099B-5A35-7842-8FDB-18DF1DDA8CBE}" srcOrd="0" destOrd="0" presId="urn:microsoft.com/office/officeart/2005/8/layout/orgChart1"/>
    <dgm:cxn modelId="{0298425A-1D33-C14D-9972-2E68110E3189}" type="presParOf" srcId="{8C64F782-E872-E44F-9686-4126C90B79F8}" destId="{DF8D43EC-2F1A-A846-A20D-19570ECCE0E1}" srcOrd="1" destOrd="0" presId="urn:microsoft.com/office/officeart/2005/8/layout/orgChart1"/>
    <dgm:cxn modelId="{7D84D34A-E43B-7D42-9CCF-C9CEC4394811}" type="presParOf" srcId="{95ADCFA7-39CF-9049-AFD4-211A70A19B61}" destId="{D2990C1E-B06A-8F42-B36D-88B97ABD874B}" srcOrd="1" destOrd="0" presId="urn:microsoft.com/office/officeart/2005/8/layout/orgChart1"/>
    <dgm:cxn modelId="{DB32129F-4E51-3544-882C-10F7367FEBB3}" type="presParOf" srcId="{95ADCFA7-39CF-9049-AFD4-211A70A19B61}" destId="{22AC08FC-987A-3E48-BCCE-EFBBDA8FCBB6}" srcOrd="2" destOrd="0" presId="urn:microsoft.com/office/officeart/2005/8/layout/orgChart1"/>
    <dgm:cxn modelId="{79D6E98C-EC0C-6046-A821-C719DA6E7082}" type="presParOf" srcId="{A0177C8D-476B-E548-BDEC-385FCA75C5FA}" destId="{D3537C6F-B445-5D49-80AF-2DD65E69FB36}" srcOrd="6" destOrd="0" presId="urn:microsoft.com/office/officeart/2005/8/layout/orgChart1"/>
    <dgm:cxn modelId="{11E1D2E1-224E-9C4B-BCD2-5C25D9B53766}" type="presParOf" srcId="{A0177C8D-476B-E548-BDEC-385FCA75C5FA}" destId="{BEE6DBD3-0E89-9D4C-8815-44FEDA22FBF2}" srcOrd="7" destOrd="0" presId="urn:microsoft.com/office/officeart/2005/8/layout/orgChart1"/>
    <dgm:cxn modelId="{45C52435-CF4C-DE46-83A2-94A0010CDEF5}" type="presParOf" srcId="{BEE6DBD3-0E89-9D4C-8815-44FEDA22FBF2}" destId="{BF899B6C-7E77-0F49-9576-C89448153932}" srcOrd="0" destOrd="0" presId="urn:microsoft.com/office/officeart/2005/8/layout/orgChart1"/>
    <dgm:cxn modelId="{F200E097-E876-D947-A20D-38F4DB5B77F5}" type="presParOf" srcId="{BF899B6C-7E77-0F49-9576-C89448153932}" destId="{09BB112A-307F-5B4D-9704-B56D25568379}" srcOrd="0" destOrd="0" presId="urn:microsoft.com/office/officeart/2005/8/layout/orgChart1"/>
    <dgm:cxn modelId="{9AAE4491-163F-3142-9C64-4873DC2B820B}" type="presParOf" srcId="{BF899B6C-7E77-0F49-9576-C89448153932}" destId="{58774659-687A-9C43-8328-54FE08C2A317}" srcOrd="1" destOrd="0" presId="urn:microsoft.com/office/officeart/2005/8/layout/orgChart1"/>
    <dgm:cxn modelId="{796D7C59-B3DA-B84F-B010-C781EB240952}" type="presParOf" srcId="{BEE6DBD3-0E89-9D4C-8815-44FEDA22FBF2}" destId="{0BBC2137-7EAA-BD4A-894F-AE47301CBEF1}" srcOrd="1" destOrd="0" presId="urn:microsoft.com/office/officeart/2005/8/layout/orgChart1"/>
    <dgm:cxn modelId="{EFD50E30-F0AD-CC42-9385-7DA7F315DA34}" type="presParOf" srcId="{BEE6DBD3-0E89-9D4C-8815-44FEDA22FBF2}" destId="{0923C5EE-C718-DD4A-A182-0FD6FFE7A5A0}" srcOrd="2" destOrd="0" presId="urn:microsoft.com/office/officeart/2005/8/layout/orgChart1"/>
    <dgm:cxn modelId="{D8A41A2A-BF04-B349-90BA-A525855D1B3E}" type="presParOf" srcId="{7E298245-0E1B-9B4B-A989-EF0AC0EC52F4}" destId="{5D83598F-F794-4C4F-9134-BA1F55859F59}" srcOrd="2" destOrd="0" presId="urn:microsoft.com/office/officeart/2005/8/layout/orgChart1"/>
    <dgm:cxn modelId="{3F977CAB-39B8-0E41-B6B7-05C38F3F75C5}" type="presParOf" srcId="{A62CE955-E464-584F-80BC-19A4728362DD}" destId="{AF988ED8-0FD2-964F-9908-4385895F2021}" srcOrd="2" destOrd="0" presId="urn:microsoft.com/office/officeart/2005/8/layout/orgChart1"/>
    <dgm:cxn modelId="{50FE92B0-0803-A244-B315-428260ABD7E3}" type="presParOf" srcId="{A62CE955-E464-584F-80BC-19A4728362DD}" destId="{E1AD4905-F067-1D4D-A74A-3D4986130010}" srcOrd="3" destOrd="0" presId="urn:microsoft.com/office/officeart/2005/8/layout/orgChart1"/>
    <dgm:cxn modelId="{8FC6AFEC-DDD8-3944-A425-2AB4753A633C}" type="presParOf" srcId="{E1AD4905-F067-1D4D-A74A-3D4986130010}" destId="{2EFCE94C-211A-144A-8D31-D860E24AF911}" srcOrd="0" destOrd="0" presId="urn:microsoft.com/office/officeart/2005/8/layout/orgChart1"/>
    <dgm:cxn modelId="{947B8005-F5EA-264E-9066-BE1DD750BD53}" type="presParOf" srcId="{2EFCE94C-211A-144A-8D31-D860E24AF911}" destId="{D98E197D-5100-C34F-9B5A-AB507A2ED49B}" srcOrd="0" destOrd="0" presId="urn:microsoft.com/office/officeart/2005/8/layout/orgChart1"/>
    <dgm:cxn modelId="{BFEA4B14-6A8C-734A-A94E-7B6CAC6F5BE3}" type="presParOf" srcId="{2EFCE94C-211A-144A-8D31-D860E24AF911}" destId="{D3D816CD-C821-9E47-B7D5-F291B479B1DC}" srcOrd="1" destOrd="0" presId="urn:microsoft.com/office/officeart/2005/8/layout/orgChart1"/>
    <dgm:cxn modelId="{26B0A3B2-5CC3-5840-A4DA-9F4E1EE7E7CD}" type="presParOf" srcId="{E1AD4905-F067-1D4D-A74A-3D4986130010}" destId="{9B7084ED-25BC-2E4A-9666-286D0886A733}" srcOrd="1" destOrd="0" presId="urn:microsoft.com/office/officeart/2005/8/layout/orgChart1"/>
    <dgm:cxn modelId="{22A926EE-F749-0A43-B211-4C45E44979F1}" type="presParOf" srcId="{E1AD4905-F067-1D4D-A74A-3D4986130010}" destId="{BF0FB6E1-70DC-2447-B4A0-7108B3D9B85F}" srcOrd="2" destOrd="0" presId="urn:microsoft.com/office/officeart/2005/8/layout/orgChart1"/>
    <dgm:cxn modelId="{78E59C48-D051-7E45-B295-768A50758523}" type="presParOf" srcId="{A62CE955-E464-584F-80BC-19A4728362DD}" destId="{87ADC8D6-79FF-6A48-8DCB-8B0A9C3B2E26}" srcOrd="4" destOrd="0" presId="urn:microsoft.com/office/officeart/2005/8/layout/orgChart1"/>
    <dgm:cxn modelId="{D8A31C8E-F6B9-6B44-8FC6-8DF9BB8B0B23}" type="presParOf" srcId="{A62CE955-E464-584F-80BC-19A4728362DD}" destId="{62EE66C4-3011-B449-A64B-FE2E1CFB2640}" srcOrd="5" destOrd="0" presId="urn:microsoft.com/office/officeart/2005/8/layout/orgChart1"/>
    <dgm:cxn modelId="{9149B46A-A0DC-9346-B7CA-BEA9E5A47244}" type="presParOf" srcId="{62EE66C4-3011-B449-A64B-FE2E1CFB2640}" destId="{4FB128C0-67C7-9947-8B86-F892D50CD0CA}" srcOrd="0" destOrd="0" presId="urn:microsoft.com/office/officeart/2005/8/layout/orgChart1"/>
    <dgm:cxn modelId="{F370E85E-E8AD-1A46-B41E-D75ACA6BB6D4}" type="presParOf" srcId="{4FB128C0-67C7-9947-8B86-F892D50CD0CA}" destId="{4657D9CF-DC76-304C-90B2-17B0C5A6BBA4}" srcOrd="0" destOrd="0" presId="urn:microsoft.com/office/officeart/2005/8/layout/orgChart1"/>
    <dgm:cxn modelId="{022E179B-AA64-9C43-8C37-FE565C4FF4EA}" type="presParOf" srcId="{4FB128C0-67C7-9947-8B86-F892D50CD0CA}" destId="{6CE753CA-089A-ED45-9A65-2D8B719DD47C}" srcOrd="1" destOrd="0" presId="urn:microsoft.com/office/officeart/2005/8/layout/orgChart1"/>
    <dgm:cxn modelId="{C0B66AC6-E910-FB4F-932A-CC720FE8E5F4}" type="presParOf" srcId="{62EE66C4-3011-B449-A64B-FE2E1CFB2640}" destId="{4563BB77-B073-0146-8E23-3084F4C1874C}" srcOrd="1" destOrd="0" presId="urn:microsoft.com/office/officeart/2005/8/layout/orgChart1"/>
    <dgm:cxn modelId="{01010DE2-6CE1-E242-96DF-1F84425E8386}" type="presParOf" srcId="{62EE66C4-3011-B449-A64B-FE2E1CFB2640}" destId="{7B8F8A4D-15D7-FF42-A909-571AFBA5296F}" srcOrd="2" destOrd="0" presId="urn:microsoft.com/office/officeart/2005/8/layout/orgChart1"/>
    <dgm:cxn modelId="{784B8BA0-7B2A-8842-867F-C5C3E0B323B3}" type="presParOf" srcId="{A62CE955-E464-584F-80BC-19A4728362DD}" destId="{C5D4829A-779D-B443-9882-2F83E6DB87F6}" srcOrd="6" destOrd="0" presId="urn:microsoft.com/office/officeart/2005/8/layout/orgChart1"/>
    <dgm:cxn modelId="{758AF153-E2F1-CE42-A083-8FD4407A89CB}" type="presParOf" srcId="{A62CE955-E464-584F-80BC-19A4728362DD}" destId="{7C8D0DA3-1FB8-2645-8EBB-668434F80F35}" srcOrd="7" destOrd="0" presId="urn:microsoft.com/office/officeart/2005/8/layout/orgChart1"/>
    <dgm:cxn modelId="{7F7870AE-7FBA-0C43-9641-279313C3F996}" type="presParOf" srcId="{7C8D0DA3-1FB8-2645-8EBB-668434F80F35}" destId="{26522981-CA21-244B-A74D-09EBF20E1885}" srcOrd="0" destOrd="0" presId="urn:microsoft.com/office/officeart/2005/8/layout/orgChart1"/>
    <dgm:cxn modelId="{C351EFC3-EFA4-354B-94D9-20995E4AD6D5}" type="presParOf" srcId="{26522981-CA21-244B-A74D-09EBF20E1885}" destId="{9C1A996E-E6EC-0D4A-95B4-8617471D8601}" srcOrd="0" destOrd="0" presId="urn:microsoft.com/office/officeart/2005/8/layout/orgChart1"/>
    <dgm:cxn modelId="{8895E93D-1AC4-9A48-B16E-1CB78B732747}" type="presParOf" srcId="{26522981-CA21-244B-A74D-09EBF20E1885}" destId="{21BEE53E-8CFA-4349-AE1C-8316D39D237B}" srcOrd="1" destOrd="0" presId="urn:microsoft.com/office/officeart/2005/8/layout/orgChart1"/>
    <dgm:cxn modelId="{E0F0EF98-EEEB-B44A-81C4-E700FF5D36E7}" type="presParOf" srcId="{7C8D0DA3-1FB8-2645-8EBB-668434F80F35}" destId="{73AFB8FF-4072-FC4B-83C4-F6B773468AA6}" srcOrd="1" destOrd="0" presId="urn:microsoft.com/office/officeart/2005/8/layout/orgChart1"/>
    <dgm:cxn modelId="{9EE47C10-ACFB-E14A-ADE4-95C8BC5F2B1E}" type="presParOf" srcId="{7C8D0DA3-1FB8-2645-8EBB-668434F80F35}" destId="{3AA51DD2-CBFE-5246-B60D-479CEAC42593}" srcOrd="2" destOrd="0" presId="urn:microsoft.com/office/officeart/2005/8/layout/orgChart1"/>
    <dgm:cxn modelId="{00BA7A1F-E1B4-B147-9D67-5495FE1E761B}" type="presParOf" srcId="{970832D1-1DF2-1847-9785-C3DFE390AE95}" destId="{2E93DE35-5512-B440-B38A-461189FFDC43}" srcOrd="2" destOrd="0" presId="urn:microsoft.com/office/officeart/2005/8/layout/orgChart1"/>
    <dgm:cxn modelId="{D2C84B9B-8FE0-6B47-B7F8-6BF76C2C1EBD}" type="presParOf" srcId="{1DDB6C51-5BAD-7F4C-8330-5CD2FA173DD6}" destId="{74929870-DBDD-3D41-AD4C-4F5925169AA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D23C6C-1747-0844-9D54-B4E8FD347363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87A08EC8-CB0D-E045-8BFE-3D62BED690F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outside schools</a:t>
          </a:r>
        </a:p>
      </dgm:t>
    </dgm:pt>
    <dgm:pt modelId="{3E287520-C1F0-064D-A396-EC56DA757671}" type="parTrans" cxnId="{19A790AE-5A11-5944-AED4-06A40714BD8D}">
      <dgm:prSet/>
      <dgm:spPr/>
      <dgm:t>
        <a:bodyPr/>
        <a:lstStyle/>
        <a:p>
          <a:endParaRPr lang="en-GB"/>
        </a:p>
      </dgm:t>
    </dgm:pt>
    <dgm:pt modelId="{F6617EC3-2EAB-904C-9963-9537B11856C7}" type="sibTrans" cxnId="{19A790AE-5A11-5944-AED4-06A40714BD8D}">
      <dgm:prSet/>
      <dgm:spPr/>
      <dgm:t>
        <a:bodyPr/>
        <a:lstStyle/>
        <a:p>
          <a:endParaRPr lang="en-GB"/>
        </a:p>
      </dgm:t>
    </dgm:pt>
    <dgm:pt modelId="{37CE56DD-27F9-5141-B15C-1177AC9B3D4F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outside two secondary </a:t>
          </a:r>
          <a:br>
            <a:rPr lang="en-GB" sz="2400" dirty="0"/>
          </a:br>
          <a:r>
            <a:rPr lang="en-GB" sz="2400" dirty="0"/>
            <a:t>schools at school finishing time</a:t>
          </a:r>
        </a:p>
      </dgm:t>
    </dgm:pt>
    <dgm:pt modelId="{A553336B-27B5-BB4E-BD16-73F222586FD7}" type="parTrans" cxnId="{CBE74986-9137-C24D-AE8B-FFB07D63EB8B}">
      <dgm:prSet/>
      <dgm:spPr/>
      <dgm:t>
        <a:bodyPr/>
        <a:lstStyle/>
        <a:p>
          <a:endParaRPr lang="en-GB"/>
        </a:p>
      </dgm:t>
    </dgm:pt>
    <dgm:pt modelId="{E787BE60-CEB9-3846-A484-21E896DC06E4}" type="sibTrans" cxnId="{CBE74986-9137-C24D-AE8B-FFB07D63EB8B}">
      <dgm:prSet/>
      <dgm:spPr/>
      <dgm:t>
        <a:bodyPr/>
        <a:lstStyle/>
        <a:p>
          <a:endParaRPr lang="en-GB"/>
        </a:p>
      </dgm:t>
    </dgm:pt>
    <dgm:pt modelId="{D9055CAB-8155-0744-B986-4F7AA3B40E00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within 200m of two secondary schools </a:t>
          </a:r>
          <a:br>
            <a:rPr lang="en-GB" sz="2400" dirty="0"/>
          </a:br>
          <a:r>
            <a:rPr lang="en-GB" sz="2400" dirty="0"/>
            <a:t>at school finishing time by offenders from a local gang</a:t>
          </a:r>
        </a:p>
      </dgm:t>
    </dgm:pt>
    <dgm:pt modelId="{C8A7DF42-3DFF-C244-9DEF-22F23BF16AA0}" type="parTrans" cxnId="{003E20F0-9FEB-564D-8745-2EB774A7747A}">
      <dgm:prSet/>
      <dgm:spPr/>
      <dgm:t>
        <a:bodyPr/>
        <a:lstStyle/>
        <a:p>
          <a:endParaRPr lang="en-GB"/>
        </a:p>
      </dgm:t>
    </dgm:pt>
    <dgm:pt modelId="{1EE1FDC2-88B6-504E-A0A0-E19FE8BF42D4}" type="sibTrans" cxnId="{003E20F0-9FEB-564D-8745-2EB774A7747A}">
      <dgm:prSet/>
      <dgm:spPr/>
      <dgm:t>
        <a:bodyPr/>
        <a:lstStyle/>
        <a:p>
          <a:endParaRPr lang="en-GB"/>
        </a:p>
      </dgm:t>
    </dgm:pt>
    <dgm:pt modelId="{75C292CB-52A0-8E48-9D94-53C213779AB7}" type="pres">
      <dgm:prSet presAssocID="{65D23C6C-1747-0844-9D54-B4E8FD347363}" presName="linearFlow" presStyleCnt="0">
        <dgm:presLayoutVars>
          <dgm:resizeHandles val="exact"/>
        </dgm:presLayoutVars>
      </dgm:prSet>
      <dgm:spPr/>
    </dgm:pt>
    <dgm:pt modelId="{EB223628-BCFD-DB4A-83C4-9979D1421178}" type="pres">
      <dgm:prSet presAssocID="{87A08EC8-CB0D-E045-8BFE-3D62BED690FB}" presName="node" presStyleLbl="node1" presStyleIdx="0" presStyleCnt="3" custScaleX="444374">
        <dgm:presLayoutVars>
          <dgm:bulletEnabled val="1"/>
        </dgm:presLayoutVars>
      </dgm:prSet>
      <dgm:spPr/>
    </dgm:pt>
    <dgm:pt modelId="{38D52FB7-9099-414F-9769-3BCDC8D3B8C0}" type="pres">
      <dgm:prSet presAssocID="{F6617EC3-2EAB-904C-9963-9537B11856C7}" presName="sibTrans" presStyleLbl="sibTrans2D1" presStyleIdx="0" presStyleCnt="2"/>
      <dgm:spPr/>
    </dgm:pt>
    <dgm:pt modelId="{90FA3C79-610C-1D49-9F6D-97EE353842E6}" type="pres">
      <dgm:prSet presAssocID="{F6617EC3-2EAB-904C-9963-9537B11856C7}" presName="connectorText" presStyleLbl="sibTrans2D1" presStyleIdx="0" presStyleCnt="2"/>
      <dgm:spPr/>
    </dgm:pt>
    <dgm:pt modelId="{8EADEE61-F356-724A-89E4-D434F325A1BC}" type="pres">
      <dgm:prSet presAssocID="{37CE56DD-27F9-5141-B15C-1177AC9B3D4F}" presName="node" presStyleLbl="node1" presStyleIdx="1" presStyleCnt="3" custScaleX="444374">
        <dgm:presLayoutVars>
          <dgm:bulletEnabled val="1"/>
        </dgm:presLayoutVars>
      </dgm:prSet>
      <dgm:spPr/>
    </dgm:pt>
    <dgm:pt modelId="{5B2F291E-6DB0-9646-8FC7-9FF116516CEE}" type="pres">
      <dgm:prSet presAssocID="{E787BE60-CEB9-3846-A484-21E896DC06E4}" presName="sibTrans" presStyleLbl="sibTrans2D1" presStyleIdx="1" presStyleCnt="2"/>
      <dgm:spPr/>
    </dgm:pt>
    <dgm:pt modelId="{215C4AF5-F0E7-374E-90E3-06EA40532F2D}" type="pres">
      <dgm:prSet presAssocID="{E787BE60-CEB9-3846-A484-21E896DC06E4}" presName="connectorText" presStyleLbl="sibTrans2D1" presStyleIdx="1" presStyleCnt="2"/>
      <dgm:spPr/>
    </dgm:pt>
    <dgm:pt modelId="{CE26F3E3-139D-A14A-BE9E-918538E7A103}" type="pres">
      <dgm:prSet presAssocID="{D9055CAB-8155-0744-B986-4F7AA3B40E00}" presName="node" presStyleLbl="node1" presStyleIdx="2" presStyleCnt="3" custScaleX="444374">
        <dgm:presLayoutVars>
          <dgm:bulletEnabled val="1"/>
        </dgm:presLayoutVars>
      </dgm:prSet>
      <dgm:spPr/>
    </dgm:pt>
  </dgm:ptLst>
  <dgm:cxnLst>
    <dgm:cxn modelId="{F9AEB90B-76AC-3C4F-927B-DF9592F2A6D4}" type="presOf" srcId="{D9055CAB-8155-0744-B986-4F7AA3B40E00}" destId="{CE26F3E3-139D-A14A-BE9E-918538E7A103}" srcOrd="0" destOrd="0" presId="urn:microsoft.com/office/officeart/2005/8/layout/process2"/>
    <dgm:cxn modelId="{DE185351-FF85-1B4D-B3C3-6CA01B05EDF4}" type="presOf" srcId="{E787BE60-CEB9-3846-A484-21E896DC06E4}" destId="{215C4AF5-F0E7-374E-90E3-06EA40532F2D}" srcOrd="1" destOrd="0" presId="urn:microsoft.com/office/officeart/2005/8/layout/process2"/>
    <dgm:cxn modelId="{C32E8F5B-A4D9-0042-B111-28E55A2B2E74}" type="presOf" srcId="{65D23C6C-1747-0844-9D54-B4E8FD347363}" destId="{75C292CB-52A0-8E48-9D94-53C213779AB7}" srcOrd="0" destOrd="0" presId="urn:microsoft.com/office/officeart/2005/8/layout/process2"/>
    <dgm:cxn modelId="{CBE74986-9137-C24D-AE8B-FFB07D63EB8B}" srcId="{65D23C6C-1747-0844-9D54-B4E8FD347363}" destId="{37CE56DD-27F9-5141-B15C-1177AC9B3D4F}" srcOrd="1" destOrd="0" parTransId="{A553336B-27B5-BB4E-BD16-73F222586FD7}" sibTransId="{E787BE60-CEB9-3846-A484-21E896DC06E4}"/>
    <dgm:cxn modelId="{19A790AE-5A11-5944-AED4-06A40714BD8D}" srcId="{65D23C6C-1747-0844-9D54-B4E8FD347363}" destId="{87A08EC8-CB0D-E045-8BFE-3D62BED690FB}" srcOrd="0" destOrd="0" parTransId="{3E287520-C1F0-064D-A396-EC56DA757671}" sibTransId="{F6617EC3-2EAB-904C-9963-9537B11856C7}"/>
    <dgm:cxn modelId="{F82A88D6-D1DD-F341-BA93-9089A3B79C02}" type="presOf" srcId="{F6617EC3-2EAB-904C-9963-9537B11856C7}" destId="{90FA3C79-610C-1D49-9F6D-97EE353842E6}" srcOrd="1" destOrd="0" presId="urn:microsoft.com/office/officeart/2005/8/layout/process2"/>
    <dgm:cxn modelId="{F39CACDB-DA26-2F49-8A33-B2973D79469C}" type="presOf" srcId="{E787BE60-CEB9-3846-A484-21E896DC06E4}" destId="{5B2F291E-6DB0-9646-8FC7-9FF116516CEE}" srcOrd="0" destOrd="0" presId="urn:microsoft.com/office/officeart/2005/8/layout/process2"/>
    <dgm:cxn modelId="{B97A88E4-E325-A541-BD22-3F2DA615A6D2}" type="presOf" srcId="{F6617EC3-2EAB-904C-9963-9537B11856C7}" destId="{38D52FB7-9099-414F-9769-3BCDC8D3B8C0}" srcOrd="0" destOrd="0" presId="urn:microsoft.com/office/officeart/2005/8/layout/process2"/>
    <dgm:cxn modelId="{470893E9-57C6-024A-B5B0-4A173FADC4FF}" type="presOf" srcId="{87A08EC8-CB0D-E045-8BFE-3D62BED690FB}" destId="{EB223628-BCFD-DB4A-83C4-9979D1421178}" srcOrd="0" destOrd="0" presId="urn:microsoft.com/office/officeart/2005/8/layout/process2"/>
    <dgm:cxn modelId="{003E20F0-9FEB-564D-8745-2EB774A7747A}" srcId="{65D23C6C-1747-0844-9D54-B4E8FD347363}" destId="{D9055CAB-8155-0744-B986-4F7AA3B40E00}" srcOrd="2" destOrd="0" parTransId="{C8A7DF42-3DFF-C244-9DEF-22F23BF16AA0}" sibTransId="{1EE1FDC2-88B6-504E-A0A0-E19FE8BF42D4}"/>
    <dgm:cxn modelId="{5F7557FD-438B-3144-B246-A04BEA8CC67F}" type="presOf" srcId="{37CE56DD-27F9-5141-B15C-1177AC9B3D4F}" destId="{8EADEE61-F356-724A-89E4-D434F325A1BC}" srcOrd="0" destOrd="0" presId="urn:microsoft.com/office/officeart/2005/8/layout/process2"/>
    <dgm:cxn modelId="{5C48D7E4-5767-094F-BFD8-50434D780E6E}" type="presParOf" srcId="{75C292CB-52A0-8E48-9D94-53C213779AB7}" destId="{EB223628-BCFD-DB4A-83C4-9979D1421178}" srcOrd="0" destOrd="0" presId="urn:microsoft.com/office/officeart/2005/8/layout/process2"/>
    <dgm:cxn modelId="{174BCF37-644F-304B-9A1C-268D2B1C4CBF}" type="presParOf" srcId="{75C292CB-52A0-8E48-9D94-53C213779AB7}" destId="{38D52FB7-9099-414F-9769-3BCDC8D3B8C0}" srcOrd="1" destOrd="0" presId="urn:microsoft.com/office/officeart/2005/8/layout/process2"/>
    <dgm:cxn modelId="{03A05CBB-A94E-C640-8CF3-D0D6BB80EFD8}" type="presParOf" srcId="{38D52FB7-9099-414F-9769-3BCDC8D3B8C0}" destId="{90FA3C79-610C-1D49-9F6D-97EE353842E6}" srcOrd="0" destOrd="0" presId="urn:microsoft.com/office/officeart/2005/8/layout/process2"/>
    <dgm:cxn modelId="{1D8016F9-23B4-9547-8437-1B84807C79CC}" type="presParOf" srcId="{75C292CB-52A0-8E48-9D94-53C213779AB7}" destId="{8EADEE61-F356-724A-89E4-D434F325A1BC}" srcOrd="2" destOrd="0" presId="urn:microsoft.com/office/officeart/2005/8/layout/process2"/>
    <dgm:cxn modelId="{87624D70-2D40-754A-A5E4-C17481A04473}" type="presParOf" srcId="{75C292CB-52A0-8E48-9D94-53C213779AB7}" destId="{5B2F291E-6DB0-9646-8FC7-9FF116516CEE}" srcOrd="3" destOrd="0" presId="urn:microsoft.com/office/officeart/2005/8/layout/process2"/>
    <dgm:cxn modelId="{95FADBFE-1E1C-D64D-93FC-B9D10B453ED5}" type="presParOf" srcId="{5B2F291E-6DB0-9646-8FC7-9FF116516CEE}" destId="{215C4AF5-F0E7-374E-90E3-06EA40532F2D}" srcOrd="0" destOrd="0" presId="urn:microsoft.com/office/officeart/2005/8/layout/process2"/>
    <dgm:cxn modelId="{CB1D98D5-A6D7-AD46-9B98-D9AFF595FF89}" type="presParOf" srcId="{75C292CB-52A0-8E48-9D94-53C213779AB7}" destId="{CE26F3E3-139D-A14A-BE9E-918538E7A103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E59D66-0F11-EC4E-A01F-763891693FC1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46119C2-BC8A-3D45-A03B-A5410E67605C}">
      <dgm:prSet phldrT="[Text]" custT="1"/>
      <dgm:spPr/>
      <dgm:t>
        <a:bodyPr lIns="0" tIns="0" rIns="0" bIns="0"/>
        <a:lstStyle/>
        <a:p>
          <a:r>
            <a:rPr lang="en-GB" sz="1900" b="1" dirty="0"/>
            <a:t>S</a:t>
          </a:r>
          <a:r>
            <a:rPr lang="en-GB" sz="1900" dirty="0"/>
            <a:t>canning</a:t>
          </a:r>
        </a:p>
      </dgm:t>
    </dgm:pt>
    <dgm:pt modelId="{45D32E2A-E7D3-A045-97F9-9DC524E899E6}" type="parTrans" cxnId="{D6D62D3D-38EA-C547-A0D6-1C7256437A40}">
      <dgm:prSet/>
      <dgm:spPr/>
      <dgm:t>
        <a:bodyPr/>
        <a:lstStyle/>
        <a:p>
          <a:endParaRPr lang="en-GB"/>
        </a:p>
      </dgm:t>
    </dgm:pt>
    <dgm:pt modelId="{2CCF55FB-E48F-C44C-A063-FEA5CCFAF5B3}" type="sibTrans" cxnId="{D6D62D3D-38EA-C547-A0D6-1C7256437A40}">
      <dgm:prSet/>
      <dgm:spPr/>
      <dgm:t>
        <a:bodyPr/>
        <a:lstStyle/>
        <a:p>
          <a:endParaRPr lang="en-GB"/>
        </a:p>
      </dgm:t>
    </dgm:pt>
    <dgm:pt modelId="{4DCBF4EF-DC6D-3448-B309-BEC8E2E5714F}">
      <dgm:prSet phldrT="[Text]" custT="1"/>
      <dgm:spPr/>
      <dgm:t>
        <a:bodyPr lIns="0" tIns="0" rIns="0" bIns="0"/>
        <a:lstStyle/>
        <a:p>
          <a:r>
            <a:rPr lang="en-GB" sz="1900" b="1" dirty="0"/>
            <a:t>A</a:t>
          </a:r>
          <a:r>
            <a:rPr lang="en-GB" sz="1900" dirty="0"/>
            <a:t>nalysis</a:t>
          </a:r>
        </a:p>
      </dgm:t>
    </dgm:pt>
    <dgm:pt modelId="{E39FEF7D-B219-B649-9291-8C79ECDFCE6D}" type="parTrans" cxnId="{A2EA7A6B-5912-234A-985F-52B8EDB8A904}">
      <dgm:prSet/>
      <dgm:spPr/>
      <dgm:t>
        <a:bodyPr/>
        <a:lstStyle/>
        <a:p>
          <a:endParaRPr lang="en-GB"/>
        </a:p>
      </dgm:t>
    </dgm:pt>
    <dgm:pt modelId="{62983BDE-77CB-D44C-916D-5C83440B32B7}" type="sibTrans" cxnId="{A2EA7A6B-5912-234A-985F-52B8EDB8A904}">
      <dgm:prSet/>
      <dgm:spPr/>
      <dgm:t>
        <a:bodyPr/>
        <a:lstStyle/>
        <a:p>
          <a:endParaRPr lang="en-GB"/>
        </a:p>
      </dgm:t>
    </dgm:pt>
    <dgm:pt modelId="{387491A1-0FED-BE4A-AB1B-445472D4E74B}">
      <dgm:prSet phldrT="[Text]" custT="1"/>
      <dgm:spPr/>
      <dgm:t>
        <a:bodyPr lIns="0" tIns="0" rIns="0" bIns="0"/>
        <a:lstStyle/>
        <a:p>
          <a:r>
            <a:rPr lang="en-GB" sz="1900" b="1" dirty="0"/>
            <a:t>R</a:t>
          </a:r>
          <a:r>
            <a:rPr lang="en-GB" sz="1900" dirty="0"/>
            <a:t>esponse</a:t>
          </a:r>
        </a:p>
      </dgm:t>
    </dgm:pt>
    <dgm:pt modelId="{8AC9D79A-AAA3-764F-ACB9-7685BDC2CBA7}" type="parTrans" cxnId="{58F492B4-CDC4-FE4A-9673-0B78D4818AD6}">
      <dgm:prSet/>
      <dgm:spPr/>
      <dgm:t>
        <a:bodyPr/>
        <a:lstStyle/>
        <a:p>
          <a:endParaRPr lang="en-GB"/>
        </a:p>
      </dgm:t>
    </dgm:pt>
    <dgm:pt modelId="{519D655B-5C82-294D-B295-F2F73FB6DA66}" type="sibTrans" cxnId="{58F492B4-CDC4-FE4A-9673-0B78D4818AD6}">
      <dgm:prSet/>
      <dgm:spPr/>
      <dgm:t>
        <a:bodyPr/>
        <a:lstStyle/>
        <a:p>
          <a:endParaRPr lang="en-GB"/>
        </a:p>
      </dgm:t>
    </dgm:pt>
    <dgm:pt modelId="{059A8CC3-B7C8-8E43-9AAA-546AC9548171}">
      <dgm:prSet phldrT="[Text]" custT="1"/>
      <dgm:spPr/>
      <dgm:t>
        <a:bodyPr lIns="0" tIns="0" rIns="0" bIns="0"/>
        <a:lstStyle/>
        <a:p>
          <a:r>
            <a:rPr lang="en-GB" sz="1900" b="1" dirty="0"/>
            <a:t>A</a:t>
          </a:r>
          <a:r>
            <a:rPr lang="en-GB" sz="1900" dirty="0"/>
            <a:t>ssessment</a:t>
          </a:r>
        </a:p>
      </dgm:t>
    </dgm:pt>
    <dgm:pt modelId="{C09C23C4-2A91-864D-9DE3-3EA3CB3938C5}" type="parTrans" cxnId="{60A1AFC5-09A4-B248-9B23-4677991461FD}">
      <dgm:prSet/>
      <dgm:spPr/>
      <dgm:t>
        <a:bodyPr/>
        <a:lstStyle/>
        <a:p>
          <a:endParaRPr lang="en-GB"/>
        </a:p>
      </dgm:t>
    </dgm:pt>
    <dgm:pt modelId="{E182C1BD-B095-2443-80B1-8167AF417C98}" type="sibTrans" cxnId="{60A1AFC5-09A4-B248-9B23-4677991461FD}">
      <dgm:prSet/>
      <dgm:spPr/>
      <dgm:t>
        <a:bodyPr/>
        <a:lstStyle/>
        <a:p>
          <a:endParaRPr lang="en-GB"/>
        </a:p>
      </dgm:t>
    </dgm:pt>
    <dgm:pt modelId="{EA43BAB4-1A25-7544-A0FA-3ADF550E69F7}" type="pres">
      <dgm:prSet presAssocID="{ABE59D66-0F11-EC4E-A01F-763891693FC1}" presName="cycle" presStyleCnt="0">
        <dgm:presLayoutVars>
          <dgm:dir/>
          <dgm:resizeHandles val="exact"/>
        </dgm:presLayoutVars>
      </dgm:prSet>
      <dgm:spPr/>
    </dgm:pt>
    <dgm:pt modelId="{E119267A-9330-A748-8467-DD52774E8C9D}" type="pres">
      <dgm:prSet presAssocID="{146119C2-BC8A-3D45-A03B-A5410E67605C}" presName="node" presStyleLbl="node1" presStyleIdx="0" presStyleCnt="4" custScaleX="133987" custScaleY="133987" custRadScaleRad="81450">
        <dgm:presLayoutVars>
          <dgm:bulletEnabled val="1"/>
        </dgm:presLayoutVars>
      </dgm:prSet>
      <dgm:spPr/>
    </dgm:pt>
    <dgm:pt modelId="{0733F2BC-2B2F-8A4A-ACA9-45B2CAAC1B86}" type="pres">
      <dgm:prSet presAssocID="{2CCF55FB-E48F-C44C-A063-FEA5CCFAF5B3}" presName="sibTrans" presStyleLbl="sibTrans2D1" presStyleIdx="0" presStyleCnt="4"/>
      <dgm:spPr/>
    </dgm:pt>
    <dgm:pt modelId="{65F46AAE-09B1-7640-A27B-C474CF6FA318}" type="pres">
      <dgm:prSet presAssocID="{2CCF55FB-E48F-C44C-A063-FEA5CCFAF5B3}" presName="connectorText" presStyleLbl="sibTrans2D1" presStyleIdx="0" presStyleCnt="4"/>
      <dgm:spPr/>
    </dgm:pt>
    <dgm:pt modelId="{8E0E638B-CE48-3443-BAF2-0EA2752CBD7A}" type="pres">
      <dgm:prSet presAssocID="{4DCBF4EF-DC6D-3448-B309-BEC8E2E5714F}" presName="node" presStyleLbl="node1" presStyleIdx="1" presStyleCnt="4" custScaleX="133987" custScaleY="133987" custRadScaleRad="146746">
        <dgm:presLayoutVars>
          <dgm:bulletEnabled val="1"/>
        </dgm:presLayoutVars>
      </dgm:prSet>
      <dgm:spPr/>
    </dgm:pt>
    <dgm:pt modelId="{0E9C035B-C2F8-9142-9149-B6E588668C84}" type="pres">
      <dgm:prSet presAssocID="{62983BDE-77CB-D44C-916D-5C83440B32B7}" presName="sibTrans" presStyleLbl="sibTrans2D1" presStyleIdx="1" presStyleCnt="4"/>
      <dgm:spPr/>
    </dgm:pt>
    <dgm:pt modelId="{C2777AE7-9C9E-8F4E-B794-C16FF08D963E}" type="pres">
      <dgm:prSet presAssocID="{62983BDE-77CB-D44C-916D-5C83440B32B7}" presName="connectorText" presStyleLbl="sibTrans2D1" presStyleIdx="1" presStyleCnt="4"/>
      <dgm:spPr/>
    </dgm:pt>
    <dgm:pt modelId="{6F2529E2-8EB9-8E47-91D3-5EDE95561BAE}" type="pres">
      <dgm:prSet presAssocID="{387491A1-0FED-BE4A-AB1B-445472D4E74B}" presName="node" presStyleLbl="node1" presStyleIdx="2" presStyleCnt="4" custScaleX="133987" custScaleY="133987" custRadScaleRad="79224">
        <dgm:presLayoutVars>
          <dgm:bulletEnabled val="1"/>
        </dgm:presLayoutVars>
      </dgm:prSet>
      <dgm:spPr/>
    </dgm:pt>
    <dgm:pt modelId="{45DFF441-CB22-2648-BAC0-BCB803E5711A}" type="pres">
      <dgm:prSet presAssocID="{519D655B-5C82-294D-B295-F2F73FB6DA66}" presName="sibTrans" presStyleLbl="sibTrans2D1" presStyleIdx="2" presStyleCnt="4"/>
      <dgm:spPr/>
    </dgm:pt>
    <dgm:pt modelId="{89846CBD-70D9-5141-B220-212FD1DD7B49}" type="pres">
      <dgm:prSet presAssocID="{519D655B-5C82-294D-B295-F2F73FB6DA66}" presName="connectorText" presStyleLbl="sibTrans2D1" presStyleIdx="2" presStyleCnt="4"/>
      <dgm:spPr/>
    </dgm:pt>
    <dgm:pt modelId="{34D44123-1A4B-9A4B-B04E-37EB24661523}" type="pres">
      <dgm:prSet presAssocID="{059A8CC3-B7C8-8E43-9AAA-546AC9548171}" presName="node" presStyleLbl="node1" presStyleIdx="3" presStyleCnt="4" custScaleX="133987" custScaleY="133987" custRadScaleRad="146746">
        <dgm:presLayoutVars>
          <dgm:bulletEnabled val="1"/>
        </dgm:presLayoutVars>
      </dgm:prSet>
      <dgm:spPr/>
    </dgm:pt>
    <dgm:pt modelId="{AEF150C3-50D3-F141-BA77-6F46F604C350}" type="pres">
      <dgm:prSet presAssocID="{E182C1BD-B095-2443-80B1-8167AF417C98}" presName="sibTrans" presStyleLbl="sibTrans2D1" presStyleIdx="3" presStyleCnt="4"/>
      <dgm:spPr/>
    </dgm:pt>
    <dgm:pt modelId="{62CA19A6-AF4C-D84D-AC84-FFCAA8718F02}" type="pres">
      <dgm:prSet presAssocID="{E182C1BD-B095-2443-80B1-8167AF417C98}" presName="connectorText" presStyleLbl="sibTrans2D1" presStyleIdx="3" presStyleCnt="4"/>
      <dgm:spPr/>
    </dgm:pt>
  </dgm:ptLst>
  <dgm:cxnLst>
    <dgm:cxn modelId="{4F437503-2BC4-864C-9D04-11AA8B9381CD}" type="presOf" srcId="{E182C1BD-B095-2443-80B1-8167AF417C98}" destId="{AEF150C3-50D3-F141-BA77-6F46F604C350}" srcOrd="0" destOrd="0" presId="urn:microsoft.com/office/officeart/2005/8/layout/cycle2"/>
    <dgm:cxn modelId="{1C87CA0E-5828-254C-8ADA-2B832EDC044E}" type="presOf" srcId="{519D655B-5C82-294D-B295-F2F73FB6DA66}" destId="{45DFF441-CB22-2648-BAC0-BCB803E5711A}" srcOrd="0" destOrd="0" presId="urn:microsoft.com/office/officeart/2005/8/layout/cycle2"/>
    <dgm:cxn modelId="{A87D2E18-ED8D-A341-A75E-96A095168DC2}" type="presOf" srcId="{387491A1-0FED-BE4A-AB1B-445472D4E74B}" destId="{6F2529E2-8EB9-8E47-91D3-5EDE95561BAE}" srcOrd="0" destOrd="0" presId="urn:microsoft.com/office/officeart/2005/8/layout/cycle2"/>
    <dgm:cxn modelId="{88ECFD1E-21A2-364C-84A9-0A233A1F29CD}" type="presOf" srcId="{2CCF55FB-E48F-C44C-A063-FEA5CCFAF5B3}" destId="{0733F2BC-2B2F-8A4A-ACA9-45B2CAAC1B86}" srcOrd="0" destOrd="0" presId="urn:microsoft.com/office/officeart/2005/8/layout/cycle2"/>
    <dgm:cxn modelId="{7E4C962A-16E5-194A-AD2B-A75803D58302}" type="presOf" srcId="{4DCBF4EF-DC6D-3448-B309-BEC8E2E5714F}" destId="{8E0E638B-CE48-3443-BAF2-0EA2752CBD7A}" srcOrd="0" destOrd="0" presId="urn:microsoft.com/office/officeart/2005/8/layout/cycle2"/>
    <dgm:cxn modelId="{2FCA0234-685D-A249-B4F1-3172CCAF40D8}" type="presOf" srcId="{E182C1BD-B095-2443-80B1-8167AF417C98}" destId="{62CA19A6-AF4C-D84D-AC84-FFCAA8718F02}" srcOrd="1" destOrd="0" presId="urn:microsoft.com/office/officeart/2005/8/layout/cycle2"/>
    <dgm:cxn modelId="{D9BDE63B-EE52-484C-9C69-36DC4B7EFD8D}" type="presOf" srcId="{62983BDE-77CB-D44C-916D-5C83440B32B7}" destId="{C2777AE7-9C9E-8F4E-B794-C16FF08D963E}" srcOrd="1" destOrd="0" presId="urn:microsoft.com/office/officeart/2005/8/layout/cycle2"/>
    <dgm:cxn modelId="{D6D62D3D-38EA-C547-A0D6-1C7256437A40}" srcId="{ABE59D66-0F11-EC4E-A01F-763891693FC1}" destId="{146119C2-BC8A-3D45-A03B-A5410E67605C}" srcOrd="0" destOrd="0" parTransId="{45D32E2A-E7D3-A045-97F9-9DC524E899E6}" sibTransId="{2CCF55FB-E48F-C44C-A063-FEA5CCFAF5B3}"/>
    <dgm:cxn modelId="{8870F959-6247-9448-AE0F-F222731A8F50}" type="presOf" srcId="{519D655B-5C82-294D-B295-F2F73FB6DA66}" destId="{89846CBD-70D9-5141-B220-212FD1DD7B49}" srcOrd="1" destOrd="0" presId="urn:microsoft.com/office/officeart/2005/8/layout/cycle2"/>
    <dgm:cxn modelId="{24A99465-8D74-2D48-B35C-9D0BEAB7D2BD}" type="presOf" srcId="{62983BDE-77CB-D44C-916D-5C83440B32B7}" destId="{0E9C035B-C2F8-9142-9149-B6E588668C84}" srcOrd="0" destOrd="0" presId="urn:microsoft.com/office/officeart/2005/8/layout/cycle2"/>
    <dgm:cxn modelId="{A2EA7A6B-5912-234A-985F-52B8EDB8A904}" srcId="{ABE59D66-0F11-EC4E-A01F-763891693FC1}" destId="{4DCBF4EF-DC6D-3448-B309-BEC8E2E5714F}" srcOrd="1" destOrd="0" parTransId="{E39FEF7D-B219-B649-9291-8C79ECDFCE6D}" sibTransId="{62983BDE-77CB-D44C-916D-5C83440B32B7}"/>
    <dgm:cxn modelId="{5C03E96F-D852-4244-B3FE-698842857E24}" type="presOf" srcId="{ABE59D66-0F11-EC4E-A01F-763891693FC1}" destId="{EA43BAB4-1A25-7544-A0FA-3ADF550E69F7}" srcOrd="0" destOrd="0" presId="urn:microsoft.com/office/officeart/2005/8/layout/cycle2"/>
    <dgm:cxn modelId="{5C288AA4-DC76-394C-9BA0-F15CF088E8DD}" type="presOf" srcId="{146119C2-BC8A-3D45-A03B-A5410E67605C}" destId="{E119267A-9330-A748-8467-DD52774E8C9D}" srcOrd="0" destOrd="0" presId="urn:microsoft.com/office/officeart/2005/8/layout/cycle2"/>
    <dgm:cxn modelId="{58F492B4-CDC4-FE4A-9673-0B78D4818AD6}" srcId="{ABE59D66-0F11-EC4E-A01F-763891693FC1}" destId="{387491A1-0FED-BE4A-AB1B-445472D4E74B}" srcOrd="2" destOrd="0" parTransId="{8AC9D79A-AAA3-764F-ACB9-7685BDC2CBA7}" sibTransId="{519D655B-5C82-294D-B295-F2F73FB6DA66}"/>
    <dgm:cxn modelId="{60A1AFC5-09A4-B248-9B23-4677991461FD}" srcId="{ABE59D66-0F11-EC4E-A01F-763891693FC1}" destId="{059A8CC3-B7C8-8E43-9AAA-546AC9548171}" srcOrd="3" destOrd="0" parTransId="{C09C23C4-2A91-864D-9DE3-3EA3CB3938C5}" sibTransId="{E182C1BD-B095-2443-80B1-8167AF417C98}"/>
    <dgm:cxn modelId="{1CBD02C6-5644-1248-B70A-CD7C56F0608F}" type="presOf" srcId="{2CCF55FB-E48F-C44C-A063-FEA5CCFAF5B3}" destId="{65F46AAE-09B1-7640-A27B-C474CF6FA318}" srcOrd="1" destOrd="0" presId="urn:microsoft.com/office/officeart/2005/8/layout/cycle2"/>
    <dgm:cxn modelId="{276BB7F0-4A19-7C4D-BFF1-65DF4A0755C1}" type="presOf" srcId="{059A8CC3-B7C8-8E43-9AAA-546AC9548171}" destId="{34D44123-1A4B-9A4B-B04E-37EB24661523}" srcOrd="0" destOrd="0" presId="urn:microsoft.com/office/officeart/2005/8/layout/cycle2"/>
    <dgm:cxn modelId="{D9486FB0-2FDF-354E-B8C1-97C94E36B54B}" type="presParOf" srcId="{EA43BAB4-1A25-7544-A0FA-3ADF550E69F7}" destId="{E119267A-9330-A748-8467-DD52774E8C9D}" srcOrd="0" destOrd="0" presId="urn:microsoft.com/office/officeart/2005/8/layout/cycle2"/>
    <dgm:cxn modelId="{ED3B5ECD-015A-4C4D-A7A3-A3897A286994}" type="presParOf" srcId="{EA43BAB4-1A25-7544-A0FA-3ADF550E69F7}" destId="{0733F2BC-2B2F-8A4A-ACA9-45B2CAAC1B86}" srcOrd="1" destOrd="0" presId="urn:microsoft.com/office/officeart/2005/8/layout/cycle2"/>
    <dgm:cxn modelId="{40589EA1-B127-C44F-B382-EF7BB2805DD0}" type="presParOf" srcId="{0733F2BC-2B2F-8A4A-ACA9-45B2CAAC1B86}" destId="{65F46AAE-09B1-7640-A27B-C474CF6FA318}" srcOrd="0" destOrd="0" presId="urn:microsoft.com/office/officeart/2005/8/layout/cycle2"/>
    <dgm:cxn modelId="{2F9750D2-FFC9-2642-BDF3-C59D4585CFCE}" type="presParOf" srcId="{EA43BAB4-1A25-7544-A0FA-3ADF550E69F7}" destId="{8E0E638B-CE48-3443-BAF2-0EA2752CBD7A}" srcOrd="2" destOrd="0" presId="urn:microsoft.com/office/officeart/2005/8/layout/cycle2"/>
    <dgm:cxn modelId="{05E8DF1E-34C4-A245-9C52-648C1841ADCF}" type="presParOf" srcId="{EA43BAB4-1A25-7544-A0FA-3ADF550E69F7}" destId="{0E9C035B-C2F8-9142-9149-B6E588668C84}" srcOrd="3" destOrd="0" presId="urn:microsoft.com/office/officeart/2005/8/layout/cycle2"/>
    <dgm:cxn modelId="{6F392B0C-80A4-2841-981B-578638E47361}" type="presParOf" srcId="{0E9C035B-C2F8-9142-9149-B6E588668C84}" destId="{C2777AE7-9C9E-8F4E-B794-C16FF08D963E}" srcOrd="0" destOrd="0" presId="urn:microsoft.com/office/officeart/2005/8/layout/cycle2"/>
    <dgm:cxn modelId="{59468531-21D9-3645-A30A-22B3FB638C87}" type="presParOf" srcId="{EA43BAB4-1A25-7544-A0FA-3ADF550E69F7}" destId="{6F2529E2-8EB9-8E47-91D3-5EDE95561BAE}" srcOrd="4" destOrd="0" presId="urn:microsoft.com/office/officeart/2005/8/layout/cycle2"/>
    <dgm:cxn modelId="{54F71836-E511-8A43-A436-06AB2992A25E}" type="presParOf" srcId="{EA43BAB4-1A25-7544-A0FA-3ADF550E69F7}" destId="{45DFF441-CB22-2648-BAC0-BCB803E5711A}" srcOrd="5" destOrd="0" presId="urn:microsoft.com/office/officeart/2005/8/layout/cycle2"/>
    <dgm:cxn modelId="{DD1DD4AF-F2DE-D743-9B9F-7C71EFC794EC}" type="presParOf" srcId="{45DFF441-CB22-2648-BAC0-BCB803E5711A}" destId="{89846CBD-70D9-5141-B220-212FD1DD7B49}" srcOrd="0" destOrd="0" presId="urn:microsoft.com/office/officeart/2005/8/layout/cycle2"/>
    <dgm:cxn modelId="{32796CE5-FEF5-9A48-AEE6-D59D57FD4AF0}" type="presParOf" srcId="{EA43BAB4-1A25-7544-A0FA-3ADF550E69F7}" destId="{34D44123-1A4B-9A4B-B04E-37EB24661523}" srcOrd="6" destOrd="0" presId="urn:microsoft.com/office/officeart/2005/8/layout/cycle2"/>
    <dgm:cxn modelId="{C93C4015-DF81-5D41-9BF9-7C2AE307F862}" type="presParOf" srcId="{EA43BAB4-1A25-7544-A0FA-3ADF550E69F7}" destId="{AEF150C3-50D3-F141-BA77-6F46F604C350}" srcOrd="7" destOrd="0" presId="urn:microsoft.com/office/officeart/2005/8/layout/cycle2"/>
    <dgm:cxn modelId="{4D981CD4-EC48-6144-89B5-4D916E7326A3}" type="presParOf" srcId="{AEF150C3-50D3-F141-BA77-6F46F604C350}" destId="{62CA19A6-AF4C-D84D-AC84-FFCAA8718F0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CEE9E5-D6A8-FB45-8577-FB89C01A8DDC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7C12BCA-D4CF-4248-A9D8-55BFE6FDCF5D}">
      <dgm:prSet phldrT="[Text]" custT="1"/>
      <dgm:spPr/>
      <dgm:t>
        <a:bodyPr/>
        <a:lstStyle/>
        <a:p>
          <a:r>
            <a:rPr lang="en-GB" sz="3200" dirty="0"/>
            <a:t>Reduce the volume of the problem</a:t>
          </a:r>
        </a:p>
      </dgm:t>
    </dgm:pt>
    <dgm:pt modelId="{072FE804-CBE4-2E4B-9103-546889BB0D72}" type="parTrans" cxnId="{ACDA43FF-E63D-4149-9D05-7E78004C4235}">
      <dgm:prSet/>
      <dgm:spPr/>
      <dgm:t>
        <a:bodyPr/>
        <a:lstStyle/>
        <a:p>
          <a:endParaRPr lang="en-GB" sz="2400"/>
        </a:p>
      </dgm:t>
    </dgm:pt>
    <dgm:pt modelId="{CECDC204-266E-A149-A98E-2E903EC35418}" type="sibTrans" cxnId="{ACDA43FF-E63D-4149-9D05-7E78004C4235}">
      <dgm:prSet/>
      <dgm:spPr/>
      <dgm:t>
        <a:bodyPr/>
        <a:lstStyle/>
        <a:p>
          <a:endParaRPr lang="en-GB" sz="2400"/>
        </a:p>
      </dgm:t>
    </dgm:pt>
    <dgm:pt modelId="{2745812D-5F3D-9540-8FA3-1119E6A11BFF}">
      <dgm:prSet phldrT="[Text]" custT="1"/>
      <dgm:spPr/>
      <dgm:t>
        <a:bodyPr/>
        <a:lstStyle/>
        <a:p>
          <a:r>
            <a:rPr lang="en-GB" sz="3200" dirty="0"/>
            <a:t>Reduce the </a:t>
          </a:r>
          <a:br>
            <a:rPr lang="en-GB" sz="3200" dirty="0"/>
          </a:br>
          <a:r>
            <a:rPr lang="en-GB" sz="3200" dirty="0"/>
            <a:t>harm the </a:t>
          </a:r>
          <a:br>
            <a:rPr lang="en-GB" sz="3200" dirty="0"/>
          </a:br>
          <a:r>
            <a:rPr lang="en-GB" sz="3200" dirty="0"/>
            <a:t>problem causes</a:t>
          </a:r>
        </a:p>
      </dgm:t>
    </dgm:pt>
    <dgm:pt modelId="{BCEF6395-B2C5-E743-B551-6C4F6FBDF9B4}" type="parTrans" cxnId="{8B528DD6-F06E-574E-8237-7004252F0929}">
      <dgm:prSet/>
      <dgm:spPr/>
      <dgm:t>
        <a:bodyPr/>
        <a:lstStyle/>
        <a:p>
          <a:endParaRPr lang="en-GB" sz="2400"/>
        </a:p>
      </dgm:t>
    </dgm:pt>
    <dgm:pt modelId="{E23B66D7-3FCA-FD4A-9B07-E11B35557BAD}" type="sibTrans" cxnId="{8B528DD6-F06E-574E-8237-7004252F0929}">
      <dgm:prSet/>
      <dgm:spPr/>
      <dgm:t>
        <a:bodyPr/>
        <a:lstStyle/>
        <a:p>
          <a:endParaRPr lang="en-GB" sz="2400"/>
        </a:p>
      </dgm:t>
    </dgm:pt>
    <dgm:pt modelId="{0A80CE6F-0C32-1745-A605-636EFE0A7EBC}">
      <dgm:prSet phldrT="[Text]" custT="1"/>
      <dgm:spPr/>
      <dgm:t>
        <a:bodyPr/>
        <a:lstStyle/>
        <a:p>
          <a:r>
            <a:rPr lang="en-GB" sz="3200" dirty="0"/>
            <a:t>Reduce the concentration </a:t>
          </a:r>
          <a:br>
            <a:rPr lang="en-GB" sz="3200" dirty="0"/>
          </a:br>
          <a:r>
            <a:rPr lang="en-GB" sz="3200" dirty="0"/>
            <a:t>of the harm</a:t>
          </a:r>
        </a:p>
      </dgm:t>
    </dgm:pt>
    <dgm:pt modelId="{99D6E932-0512-B542-A99B-B9DE0F1C10B1}" type="parTrans" cxnId="{6234A955-0540-9F43-BF6F-333360919B8B}">
      <dgm:prSet/>
      <dgm:spPr/>
      <dgm:t>
        <a:bodyPr/>
        <a:lstStyle/>
        <a:p>
          <a:endParaRPr lang="en-GB" sz="2400"/>
        </a:p>
      </dgm:t>
    </dgm:pt>
    <dgm:pt modelId="{29398B5B-A1EB-EF43-9AD8-FD808C904EB6}" type="sibTrans" cxnId="{6234A955-0540-9F43-BF6F-333360919B8B}">
      <dgm:prSet/>
      <dgm:spPr/>
      <dgm:t>
        <a:bodyPr/>
        <a:lstStyle/>
        <a:p>
          <a:endParaRPr lang="en-GB" sz="2400"/>
        </a:p>
      </dgm:t>
    </dgm:pt>
    <dgm:pt modelId="{952FE32B-3B25-8749-9908-D03B3DE73585}">
      <dgm:prSet phldrT="[Text]" custT="1"/>
      <dgm:spPr/>
      <dgm:t>
        <a:bodyPr/>
        <a:lstStyle/>
        <a:p>
          <a:r>
            <a:rPr lang="en-GB" sz="3200" dirty="0"/>
            <a:t>Reduce the community’s perception of </a:t>
          </a:r>
          <a:br>
            <a:rPr lang="en-GB" sz="3200" dirty="0"/>
          </a:br>
          <a:r>
            <a:rPr lang="en-GB" sz="3200" dirty="0"/>
            <a:t>the problem</a:t>
          </a:r>
        </a:p>
      </dgm:t>
    </dgm:pt>
    <dgm:pt modelId="{05812FED-6DA2-9A42-B3FC-CE2742D4B04E}" type="parTrans" cxnId="{BB2C0F5B-D983-524B-824F-44051A5180AA}">
      <dgm:prSet/>
      <dgm:spPr/>
      <dgm:t>
        <a:bodyPr/>
        <a:lstStyle/>
        <a:p>
          <a:endParaRPr lang="en-GB" sz="2400"/>
        </a:p>
      </dgm:t>
    </dgm:pt>
    <dgm:pt modelId="{FC386D30-CAB2-F14A-996A-ACFE3B57BABC}" type="sibTrans" cxnId="{BB2C0F5B-D983-524B-824F-44051A5180AA}">
      <dgm:prSet/>
      <dgm:spPr/>
      <dgm:t>
        <a:bodyPr/>
        <a:lstStyle/>
        <a:p>
          <a:endParaRPr lang="en-GB" sz="2400"/>
        </a:p>
      </dgm:t>
    </dgm:pt>
    <dgm:pt modelId="{C06B4EC3-6B24-8640-A839-71B933CDBEEF}" type="pres">
      <dgm:prSet presAssocID="{F1CEE9E5-D6A8-FB45-8577-FB89C01A8DDC}" presName="diagram" presStyleCnt="0">
        <dgm:presLayoutVars>
          <dgm:dir/>
          <dgm:resizeHandles val="exact"/>
        </dgm:presLayoutVars>
      </dgm:prSet>
      <dgm:spPr/>
    </dgm:pt>
    <dgm:pt modelId="{CDC37D9B-4717-2A42-B3E8-90B26D061F26}" type="pres">
      <dgm:prSet presAssocID="{C7C12BCA-D4CF-4248-A9D8-55BFE6FDCF5D}" presName="node" presStyleLbl="node1" presStyleIdx="0" presStyleCnt="4" custScaleX="120716">
        <dgm:presLayoutVars>
          <dgm:bulletEnabled val="1"/>
        </dgm:presLayoutVars>
      </dgm:prSet>
      <dgm:spPr/>
    </dgm:pt>
    <dgm:pt modelId="{6B75C03E-06BB-CA42-AE67-73D408CF57CF}" type="pres">
      <dgm:prSet presAssocID="{CECDC204-266E-A149-A98E-2E903EC35418}" presName="sibTrans" presStyleCnt="0"/>
      <dgm:spPr/>
    </dgm:pt>
    <dgm:pt modelId="{01FA5D03-C9CA-D743-A2FF-92A294730611}" type="pres">
      <dgm:prSet presAssocID="{2745812D-5F3D-9540-8FA3-1119E6A11BFF}" presName="node" presStyleLbl="node1" presStyleIdx="1" presStyleCnt="4" custScaleX="120716">
        <dgm:presLayoutVars>
          <dgm:bulletEnabled val="1"/>
        </dgm:presLayoutVars>
      </dgm:prSet>
      <dgm:spPr/>
    </dgm:pt>
    <dgm:pt modelId="{B38F4D37-5171-5E45-9C97-959447ED7BBD}" type="pres">
      <dgm:prSet presAssocID="{E23B66D7-3FCA-FD4A-9B07-E11B35557BAD}" presName="sibTrans" presStyleCnt="0"/>
      <dgm:spPr/>
    </dgm:pt>
    <dgm:pt modelId="{3204CD70-5DD4-724E-BE2F-59F005F35468}" type="pres">
      <dgm:prSet presAssocID="{0A80CE6F-0C32-1745-A605-636EFE0A7EBC}" presName="node" presStyleLbl="node1" presStyleIdx="2" presStyleCnt="4" custScaleX="120716">
        <dgm:presLayoutVars>
          <dgm:bulletEnabled val="1"/>
        </dgm:presLayoutVars>
      </dgm:prSet>
      <dgm:spPr/>
    </dgm:pt>
    <dgm:pt modelId="{717AD905-8A5C-A545-84F6-D2FDD314ED15}" type="pres">
      <dgm:prSet presAssocID="{29398B5B-A1EB-EF43-9AD8-FD808C904EB6}" presName="sibTrans" presStyleCnt="0"/>
      <dgm:spPr/>
    </dgm:pt>
    <dgm:pt modelId="{1B007683-3F62-924C-BBA6-164AE2AA93E7}" type="pres">
      <dgm:prSet presAssocID="{952FE32B-3B25-8749-9908-D03B3DE73585}" presName="node" presStyleLbl="node1" presStyleIdx="3" presStyleCnt="4" custScaleX="120716">
        <dgm:presLayoutVars>
          <dgm:bulletEnabled val="1"/>
        </dgm:presLayoutVars>
      </dgm:prSet>
      <dgm:spPr/>
    </dgm:pt>
  </dgm:ptLst>
  <dgm:cxnLst>
    <dgm:cxn modelId="{C0735F2D-1B06-F34B-8F4F-94F12E1B4DA7}" type="presOf" srcId="{F1CEE9E5-D6A8-FB45-8577-FB89C01A8DDC}" destId="{C06B4EC3-6B24-8640-A839-71B933CDBEEF}" srcOrd="0" destOrd="0" presId="urn:microsoft.com/office/officeart/2005/8/layout/default"/>
    <dgm:cxn modelId="{7347F654-B31C-9948-9C12-6BCA5E7A9D56}" type="presOf" srcId="{C7C12BCA-D4CF-4248-A9D8-55BFE6FDCF5D}" destId="{CDC37D9B-4717-2A42-B3E8-90B26D061F26}" srcOrd="0" destOrd="0" presId="urn:microsoft.com/office/officeart/2005/8/layout/default"/>
    <dgm:cxn modelId="{6234A955-0540-9F43-BF6F-333360919B8B}" srcId="{F1CEE9E5-D6A8-FB45-8577-FB89C01A8DDC}" destId="{0A80CE6F-0C32-1745-A605-636EFE0A7EBC}" srcOrd="2" destOrd="0" parTransId="{99D6E932-0512-B542-A99B-B9DE0F1C10B1}" sibTransId="{29398B5B-A1EB-EF43-9AD8-FD808C904EB6}"/>
    <dgm:cxn modelId="{BB2C0F5B-D983-524B-824F-44051A5180AA}" srcId="{F1CEE9E5-D6A8-FB45-8577-FB89C01A8DDC}" destId="{952FE32B-3B25-8749-9908-D03B3DE73585}" srcOrd="3" destOrd="0" parTransId="{05812FED-6DA2-9A42-B3FC-CE2742D4B04E}" sibTransId="{FC386D30-CAB2-F14A-996A-ACFE3B57BABC}"/>
    <dgm:cxn modelId="{0AA9C470-D45F-964A-834E-7F3DA0CAACB8}" type="presOf" srcId="{952FE32B-3B25-8749-9908-D03B3DE73585}" destId="{1B007683-3F62-924C-BBA6-164AE2AA93E7}" srcOrd="0" destOrd="0" presId="urn:microsoft.com/office/officeart/2005/8/layout/default"/>
    <dgm:cxn modelId="{FE3DA88A-F86A-4D49-95AF-31A44254F661}" type="presOf" srcId="{0A80CE6F-0C32-1745-A605-636EFE0A7EBC}" destId="{3204CD70-5DD4-724E-BE2F-59F005F35468}" srcOrd="0" destOrd="0" presId="urn:microsoft.com/office/officeart/2005/8/layout/default"/>
    <dgm:cxn modelId="{8B528DD6-F06E-574E-8237-7004252F0929}" srcId="{F1CEE9E5-D6A8-FB45-8577-FB89C01A8DDC}" destId="{2745812D-5F3D-9540-8FA3-1119E6A11BFF}" srcOrd="1" destOrd="0" parTransId="{BCEF6395-B2C5-E743-B551-6C4F6FBDF9B4}" sibTransId="{E23B66D7-3FCA-FD4A-9B07-E11B35557BAD}"/>
    <dgm:cxn modelId="{966828DE-5709-9340-A43C-E5F609BADB34}" type="presOf" srcId="{2745812D-5F3D-9540-8FA3-1119E6A11BFF}" destId="{01FA5D03-C9CA-D743-A2FF-92A294730611}" srcOrd="0" destOrd="0" presId="urn:microsoft.com/office/officeart/2005/8/layout/default"/>
    <dgm:cxn modelId="{ACDA43FF-E63D-4149-9D05-7E78004C4235}" srcId="{F1CEE9E5-D6A8-FB45-8577-FB89C01A8DDC}" destId="{C7C12BCA-D4CF-4248-A9D8-55BFE6FDCF5D}" srcOrd="0" destOrd="0" parTransId="{072FE804-CBE4-2E4B-9103-546889BB0D72}" sibTransId="{CECDC204-266E-A149-A98E-2E903EC35418}"/>
    <dgm:cxn modelId="{A70E37C2-824B-704B-AF64-EBB92DD809BD}" type="presParOf" srcId="{C06B4EC3-6B24-8640-A839-71B933CDBEEF}" destId="{CDC37D9B-4717-2A42-B3E8-90B26D061F26}" srcOrd="0" destOrd="0" presId="urn:microsoft.com/office/officeart/2005/8/layout/default"/>
    <dgm:cxn modelId="{12DCD991-93C9-CC4D-B460-04C3217CCEEA}" type="presParOf" srcId="{C06B4EC3-6B24-8640-A839-71B933CDBEEF}" destId="{6B75C03E-06BB-CA42-AE67-73D408CF57CF}" srcOrd="1" destOrd="0" presId="urn:microsoft.com/office/officeart/2005/8/layout/default"/>
    <dgm:cxn modelId="{2502D54A-BD5D-4E44-8530-676296606DFE}" type="presParOf" srcId="{C06B4EC3-6B24-8640-A839-71B933CDBEEF}" destId="{01FA5D03-C9CA-D743-A2FF-92A294730611}" srcOrd="2" destOrd="0" presId="urn:microsoft.com/office/officeart/2005/8/layout/default"/>
    <dgm:cxn modelId="{13CE26B4-F29C-F847-B01D-912FBB103F3B}" type="presParOf" srcId="{C06B4EC3-6B24-8640-A839-71B933CDBEEF}" destId="{B38F4D37-5171-5E45-9C97-959447ED7BBD}" srcOrd="3" destOrd="0" presId="urn:microsoft.com/office/officeart/2005/8/layout/default"/>
    <dgm:cxn modelId="{EEBCF4B1-3645-204A-8F18-692F018164EF}" type="presParOf" srcId="{C06B4EC3-6B24-8640-A839-71B933CDBEEF}" destId="{3204CD70-5DD4-724E-BE2F-59F005F35468}" srcOrd="4" destOrd="0" presId="urn:microsoft.com/office/officeart/2005/8/layout/default"/>
    <dgm:cxn modelId="{714D4D69-2C1B-4A49-AEE4-E222EFC14780}" type="presParOf" srcId="{C06B4EC3-6B24-8640-A839-71B933CDBEEF}" destId="{717AD905-8A5C-A545-84F6-D2FDD314ED15}" srcOrd="5" destOrd="0" presId="urn:microsoft.com/office/officeart/2005/8/layout/default"/>
    <dgm:cxn modelId="{38B3341A-8D52-E84C-BE44-B93A81FFB95F}" type="presParOf" srcId="{C06B4EC3-6B24-8640-A839-71B933CDBEEF}" destId="{1B007683-3F62-924C-BBA6-164AE2AA93E7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Action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Mechanism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Effect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Weapons sweep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Weapons </a:t>
          </a:r>
          <a:br>
            <a:rPr lang="en-GB" sz="2400" dirty="0"/>
          </a:br>
          <a:r>
            <a:rPr lang="en-GB" sz="2400" dirty="0"/>
            <a:t>not available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Bike </a:t>
          </a:r>
          <a:br>
            <a:rPr lang="en-GB" sz="2400" dirty="0"/>
          </a:br>
          <a:r>
            <a:rPr lang="en-GB" sz="2400" dirty="0"/>
            <a:t>marking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3600" b="1" dirty="0"/>
            <a:t>?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Weapons sweep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Weapons </a:t>
          </a:r>
          <a:br>
            <a:rPr lang="en-GB" sz="2400" dirty="0"/>
          </a:br>
          <a:r>
            <a:rPr lang="en-GB" sz="2400" dirty="0"/>
            <a:t>not available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D4829A-779D-B443-9882-2F83E6DB87F6}">
      <dsp:nvSpPr>
        <dsp:cNvPr id="0" name=""/>
        <dsp:cNvSpPr/>
      </dsp:nvSpPr>
      <dsp:spPr>
        <a:xfrm>
          <a:off x="6061548" y="1992111"/>
          <a:ext cx="1849911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849911" y="107019"/>
              </a:lnTo>
              <a:lnTo>
                <a:pt x="1849911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ADC8D6-79FF-6A48-8DCB-8B0A9C3B2E26}">
      <dsp:nvSpPr>
        <dsp:cNvPr id="0" name=""/>
        <dsp:cNvSpPr/>
      </dsp:nvSpPr>
      <dsp:spPr>
        <a:xfrm>
          <a:off x="6061548" y="1992111"/>
          <a:ext cx="616637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616637" y="107019"/>
              </a:lnTo>
              <a:lnTo>
                <a:pt x="616637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988ED8-0FD2-964F-9908-4385895F2021}">
      <dsp:nvSpPr>
        <dsp:cNvPr id="0" name=""/>
        <dsp:cNvSpPr/>
      </dsp:nvSpPr>
      <dsp:spPr>
        <a:xfrm>
          <a:off x="5444911" y="1992111"/>
          <a:ext cx="616637" cy="214039"/>
        </a:xfrm>
        <a:custGeom>
          <a:avLst/>
          <a:gdLst/>
          <a:ahLst/>
          <a:cxnLst/>
          <a:rect l="0" t="0" r="0" b="0"/>
          <a:pathLst>
            <a:path>
              <a:moveTo>
                <a:pt x="616637" y="0"/>
              </a:moveTo>
              <a:lnTo>
                <a:pt x="616637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537C6F-B445-5D49-80AF-2DD65E69FB36}">
      <dsp:nvSpPr>
        <dsp:cNvPr id="0" name=""/>
        <dsp:cNvSpPr/>
      </dsp:nvSpPr>
      <dsp:spPr>
        <a:xfrm>
          <a:off x="4211637" y="3068846"/>
          <a:ext cx="3061801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3061801" y="107019"/>
              </a:lnTo>
              <a:lnTo>
                <a:pt x="3061801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49EC97-1B6B-FF4B-82FA-4F9435A4FFA7}">
      <dsp:nvSpPr>
        <dsp:cNvPr id="0" name=""/>
        <dsp:cNvSpPr/>
      </dsp:nvSpPr>
      <dsp:spPr>
        <a:xfrm>
          <a:off x="4211637" y="3068846"/>
          <a:ext cx="1828527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828527" y="107019"/>
              </a:lnTo>
              <a:lnTo>
                <a:pt x="1828527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536BE8-39E5-0948-A0A5-1A7919134040}">
      <dsp:nvSpPr>
        <dsp:cNvPr id="0" name=""/>
        <dsp:cNvSpPr/>
      </dsp:nvSpPr>
      <dsp:spPr>
        <a:xfrm>
          <a:off x="4211637" y="3068846"/>
          <a:ext cx="595253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595253" y="107019"/>
              </a:lnTo>
              <a:lnTo>
                <a:pt x="595253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F9581B-B678-194C-8B8B-5AABE1352324}">
      <dsp:nvSpPr>
        <dsp:cNvPr id="0" name=""/>
        <dsp:cNvSpPr/>
      </dsp:nvSpPr>
      <dsp:spPr>
        <a:xfrm>
          <a:off x="3573616" y="3068846"/>
          <a:ext cx="638020" cy="214039"/>
        </a:xfrm>
        <a:custGeom>
          <a:avLst/>
          <a:gdLst/>
          <a:ahLst/>
          <a:cxnLst/>
          <a:rect l="0" t="0" r="0" b="0"/>
          <a:pathLst>
            <a:path>
              <a:moveTo>
                <a:pt x="638020" y="0"/>
              </a:moveTo>
              <a:lnTo>
                <a:pt x="638020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B4FB71-AB01-374A-8211-3CFE67B1053D}">
      <dsp:nvSpPr>
        <dsp:cNvPr id="0" name=""/>
        <dsp:cNvSpPr/>
      </dsp:nvSpPr>
      <dsp:spPr>
        <a:xfrm>
          <a:off x="4211637" y="1992111"/>
          <a:ext cx="1849911" cy="214039"/>
        </a:xfrm>
        <a:custGeom>
          <a:avLst/>
          <a:gdLst/>
          <a:ahLst/>
          <a:cxnLst/>
          <a:rect l="0" t="0" r="0" b="0"/>
          <a:pathLst>
            <a:path>
              <a:moveTo>
                <a:pt x="1849911" y="0"/>
              </a:moveTo>
              <a:lnTo>
                <a:pt x="1849911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274874-9870-834E-B900-4ED2D6B8F7E4}">
      <dsp:nvSpPr>
        <dsp:cNvPr id="0" name=""/>
        <dsp:cNvSpPr/>
      </dsp:nvSpPr>
      <dsp:spPr>
        <a:xfrm>
          <a:off x="3903318" y="915376"/>
          <a:ext cx="2158229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2158229" y="107019"/>
              </a:lnTo>
              <a:lnTo>
                <a:pt x="2158229" y="21403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7030D-47AD-E24A-91C4-066A171B8B71}">
      <dsp:nvSpPr>
        <dsp:cNvPr id="0" name=""/>
        <dsp:cNvSpPr/>
      </dsp:nvSpPr>
      <dsp:spPr>
        <a:xfrm>
          <a:off x="1745089" y="1992111"/>
          <a:ext cx="1233274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233274" y="107019"/>
              </a:lnTo>
              <a:lnTo>
                <a:pt x="1233274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E0FE3D-6F77-D84B-989E-C62A08242FEA}">
      <dsp:nvSpPr>
        <dsp:cNvPr id="0" name=""/>
        <dsp:cNvSpPr/>
      </dsp:nvSpPr>
      <dsp:spPr>
        <a:xfrm>
          <a:off x="1699369" y="1992111"/>
          <a:ext cx="91440" cy="2140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C32AD5-529F-E64C-9A0B-3E51E22BF642}">
      <dsp:nvSpPr>
        <dsp:cNvPr id="0" name=""/>
        <dsp:cNvSpPr/>
      </dsp:nvSpPr>
      <dsp:spPr>
        <a:xfrm>
          <a:off x="511815" y="1992111"/>
          <a:ext cx="1233274" cy="214039"/>
        </a:xfrm>
        <a:custGeom>
          <a:avLst/>
          <a:gdLst/>
          <a:ahLst/>
          <a:cxnLst/>
          <a:rect l="0" t="0" r="0" b="0"/>
          <a:pathLst>
            <a:path>
              <a:moveTo>
                <a:pt x="1233274" y="0"/>
              </a:moveTo>
              <a:lnTo>
                <a:pt x="1233274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21DAFE-EB62-3D4F-965A-672A2391678E}">
      <dsp:nvSpPr>
        <dsp:cNvPr id="0" name=""/>
        <dsp:cNvSpPr/>
      </dsp:nvSpPr>
      <dsp:spPr>
        <a:xfrm>
          <a:off x="1745089" y="915376"/>
          <a:ext cx="2158229" cy="214039"/>
        </a:xfrm>
        <a:custGeom>
          <a:avLst/>
          <a:gdLst/>
          <a:ahLst/>
          <a:cxnLst/>
          <a:rect l="0" t="0" r="0" b="0"/>
          <a:pathLst>
            <a:path>
              <a:moveTo>
                <a:pt x="2158229" y="0"/>
              </a:moveTo>
              <a:lnTo>
                <a:pt x="2158229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06B312-B391-774A-84A5-D9B941AD99DD}">
      <dsp:nvSpPr>
        <dsp:cNvPr id="0" name=""/>
        <dsp:cNvSpPr/>
      </dsp:nvSpPr>
      <dsp:spPr>
        <a:xfrm>
          <a:off x="3084639" y="52680"/>
          <a:ext cx="1637359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Robbery</a:t>
          </a:r>
        </a:p>
      </dsp:txBody>
      <dsp:txXfrm>
        <a:off x="3084639" y="52680"/>
        <a:ext cx="1637359" cy="862695"/>
      </dsp:txXfrm>
    </dsp:sp>
    <dsp:sp modelId="{6492F677-BCEC-1E4F-B1C4-4C19E7C0FA72}">
      <dsp:nvSpPr>
        <dsp:cNvPr id="0" name=""/>
        <dsp:cNvSpPr/>
      </dsp:nvSpPr>
      <dsp:spPr>
        <a:xfrm>
          <a:off x="1001012" y="1129415"/>
          <a:ext cx="148815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Commercial robbery</a:t>
          </a:r>
        </a:p>
      </dsp:txBody>
      <dsp:txXfrm>
        <a:off x="1001012" y="1129415"/>
        <a:ext cx="1488154" cy="862695"/>
      </dsp:txXfrm>
    </dsp:sp>
    <dsp:sp modelId="{C6D41CD8-F8F0-0743-9D46-3E88C073B6D5}">
      <dsp:nvSpPr>
        <dsp:cNvPr id="0" name=""/>
        <dsp:cNvSpPr/>
      </dsp:nvSpPr>
      <dsp:spPr>
        <a:xfrm>
          <a:off x="2197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Off-licence robbery</a:t>
          </a:r>
        </a:p>
      </dsp:txBody>
      <dsp:txXfrm>
        <a:off x="2197" y="2206150"/>
        <a:ext cx="1019234" cy="862695"/>
      </dsp:txXfrm>
    </dsp:sp>
    <dsp:sp modelId="{37AC2A36-D699-5743-A65D-C0C50408B640}">
      <dsp:nvSpPr>
        <dsp:cNvPr id="0" name=""/>
        <dsp:cNvSpPr/>
      </dsp:nvSpPr>
      <dsp:spPr>
        <a:xfrm>
          <a:off x="1235471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Cash-in-transit robbery</a:t>
          </a:r>
        </a:p>
      </dsp:txBody>
      <dsp:txXfrm>
        <a:off x="1235471" y="2206150"/>
        <a:ext cx="1019234" cy="862695"/>
      </dsp:txXfrm>
    </dsp:sp>
    <dsp:sp modelId="{4BE81582-528A-6848-BD94-57FA016AB2F3}">
      <dsp:nvSpPr>
        <dsp:cNvPr id="0" name=""/>
        <dsp:cNvSpPr/>
      </dsp:nvSpPr>
      <dsp:spPr>
        <a:xfrm>
          <a:off x="2468746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2468746" y="2206150"/>
        <a:ext cx="1019234" cy="862695"/>
      </dsp:txXfrm>
    </dsp:sp>
    <dsp:sp modelId="{029564F7-737A-7A4C-B0EE-135A1925ADB4}">
      <dsp:nvSpPr>
        <dsp:cNvPr id="0" name=""/>
        <dsp:cNvSpPr/>
      </dsp:nvSpPr>
      <dsp:spPr>
        <a:xfrm>
          <a:off x="5317471" y="1129415"/>
          <a:ext cx="148815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Personal robbery</a:t>
          </a:r>
        </a:p>
      </dsp:txBody>
      <dsp:txXfrm>
        <a:off x="5317471" y="1129415"/>
        <a:ext cx="1488154" cy="862695"/>
      </dsp:txXfrm>
    </dsp:sp>
    <dsp:sp modelId="{F40FB7C8-B226-1D43-96F8-15E992FCC685}">
      <dsp:nvSpPr>
        <dsp:cNvPr id="0" name=""/>
        <dsp:cNvSpPr/>
      </dsp:nvSpPr>
      <dsp:spPr>
        <a:xfrm>
          <a:off x="3702020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Phone robbery</a:t>
          </a:r>
        </a:p>
      </dsp:txBody>
      <dsp:txXfrm>
        <a:off x="3702020" y="2206150"/>
        <a:ext cx="1019234" cy="862695"/>
      </dsp:txXfrm>
    </dsp:sp>
    <dsp:sp modelId="{E53FB07C-5610-7E4D-A5E9-F429DB10053A}">
      <dsp:nvSpPr>
        <dsp:cNvPr id="0" name=""/>
        <dsp:cNvSpPr/>
      </dsp:nvSpPr>
      <dsp:spPr>
        <a:xfrm>
          <a:off x="3063999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Outside Tube stations</a:t>
          </a:r>
        </a:p>
      </dsp:txBody>
      <dsp:txXfrm>
        <a:off x="3063999" y="3282885"/>
        <a:ext cx="1019234" cy="864958"/>
      </dsp:txXfrm>
    </dsp:sp>
    <dsp:sp modelId="{797DDCF6-6E91-4142-B1D2-CDA20D262888}">
      <dsp:nvSpPr>
        <dsp:cNvPr id="0" name=""/>
        <dsp:cNvSpPr/>
      </dsp:nvSpPr>
      <dsp:spPr>
        <a:xfrm>
          <a:off x="4297273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Outside schools</a:t>
          </a:r>
        </a:p>
      </dsp:txBody>
      <dsp:txXfrm>
        <a:off x="4297273" y="3282885"/>
        <a:ext cx="1019234" cy="864958"/>
      </dsp:txXfrm>
    </dsp:sp>
    <dsp:sp modelId="{3E11099B-5A35-7842-8FDB-18DF1DDA8CBE}">
      <dsp:nvSpPr>
        <dsp:cNvPr id="0" name=""/>
        <dsp:cNvSpPr/>
      </dsp:nvSpPr>
      <dsp:spPr>
        <a:xfrm>
          <a:off x="5530547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Late at night</a:t>
          </a:r>
        </a:p>
      </dsp:txBody>
      <dsp:txXfrm>
        <a:off x="5530547" y="3282885"/>
        <a:ext cx="1019234" cy="864958"/>
      </dsp:txXfrm>
    </dsp:sp>
    <dsp:sp modelId="{09BB112A-307F-5B4D-9704-B56D25568379}">
      <dsp:nvSpPr>
        <dsp:cNvPr id="0" name=""/>
        <dsp:cNvSpPr/>
      </dsp:nvSpPr>
      <dsp:spPr>
        <a:xfrm>
          <a:off x="6763821" y="3282885"/>
          <a:ext cx="1019234" cy="843691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6763821" y="3282885"/>
        <a:ext cx="1019234" cy="843691"/>
      </dsp:txXfrm>
    </dsp:sp>
    <dsp:sp modelId="{D98E197D-5100-C34F-9B5A-AB507A2ED49B}">
      <dsp:nvSpPr>
        <dsp:cNvPr id="0" name=""/>
        <dsp:cNvSpPr/>
      </dsp:nvSpPr>
      <dsp:spPr>
        <a:xfrm>
          <a:off x="4935294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Car-jacking</a:t>
          </a:r>
        </a:p>
      </dsp:txBody>
      <dsp:txXfrm>
        <a:off x="4935294" y="2206150"/>
        <a:ext cx="1019234" cy="862695"/>
      </dsp:txXfrm>
    </dsp:sp>
    <dsp:sp modelId="{4657D9CF-DC76-304C-90B2-17B0C5A6BBA4}">
      <dsp:nvSpPr>
        <dsp:cNvPr id="0" name=""/>
        <dsp:cNvSpPr/>
      </dsp:nvSpPr>
      <dsp:spPr>
        <a:xfrm>
          <a:off x="6168568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Home invasion</a:t>
          </a:r>
        </a:p>
      </dsp:txBody>
      <dsp:txXfrm>
        <a:off x="6168568" y="2206150"/>
        <a:ext cx="1019234" cy="862695"/>
      </dsp:txXfrm>
    </dsp:sp>
    <dsp:sp modelId="{9C1A996E-E6EC-0D4A-95B4-8617471D8601}">
      <dsp:nvSpPr>
        <dsp:cNvPr id="0" name=""/>
        <dsp:cNvSpPr/>
      </dsp:nvSpPr>
      <dsp:spPr>
        <a:xfrm>
          <a:off x="7401842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7401842" y="2206150"/>
        <a:ext cx="1019234" cy="8626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23628-BCFD-DB4A-83C4-9979D1421178}">
      <dsp:nvSpPr>
        <dsp:cNvPr id="0" name=""/>
        <dsp:cNvSpPr/>
      </dsp:nvSpPr>
      <dsp:spPr>
        <a:xfrm>
          <a:off x="0" y="1951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outside schools</a:t>
          </a:r>
        </a:p>
      </dsp:txBody>
      <dsp:txXfrm>
        <a:off x="29241" y="31192"/>
        <a:ext cx="8364793" cy="939882"/>
      </dsp:txXfrm>
    </dsp:sp>
    <dsp:sp modelId="{38D52FB7-9099-414F-9769-3BCDC8D3B8C0}">
      <dsp:nvSpPr>
        <dsp:cNvPr id="0" name=""/>
        <dsp:cNvSpPr/>
      </dsp:nvSpPr>
      <dsp:spPr>
        <a:xfrm rot="5400000">
          <a:off x="4024444" y="1025275"/>
          <a:ext cx="374386" cy="4492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kern="1200"/>
        </a:p>
      </dsp:txBody>
      <dsp:txXfrm rot="-5400000">
        <a:off x="4076858" y="1062714"/>
        <a:ext cx="269558" cy="262070"/>
      </dsp:txXfrm>
    </dsp:sp>
    <dsp:sp modelId="{8EADEE61-F356-724A-89E4-D434F325A1BC}">
      <dsp:nvSpPr>
        <dsp:cNvPr id="0" name=""/>
        <dsp:cNvSpPr/>
      </dsp:nvSpPr>
      <dsp:spPr>
        <a:xfrm>
          <a:off x="0" y="1499498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outside two secondary </a:t>
          </a:r>
          <a:br>
            <a:rPr lang="en-GB" sz="2400" kern="1200" dirty="0"/>
          </a:br>
          <a:r>
            <a:rPr lang="en-GB" sz="2400" kern="1200" dirty="0"/>
            <a:t>schools at school finishing time</a:t>
          </a:r>
        </a:p>
      </dsp:txBody>
      <dsp:txXfrm>
        <a:off x="29241" y="1528739"/>
        <a:ext cx="8364793" cy="939882"/>
      </dsp:txXfrm>
    </dsp:sp>
    <dsp:sp modelId="{5B2F291E-6DB0-9646-8FC7-9FF116516CEE}">
      <dsp:nvSpPr>
        <dsp:cNvPr id="0" name=""/>
        <dsp:cNvSpPr/>
      </dsp:nvSpPr>
      <dsp:spPr>
        <a:xfrm rot="5400000">
          <a:off x="4024444" y="2522822"/>
          <a:ext cx="374386" cy="4492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kern="1200"/>
        </a:p>
      </dsp:txBody>
      <dsp:txXfrm rot="-5400000">
        <a:off x="4076858" y="2560261"/>
        <a:ext cx="269558" cy="262070"/>
      </dsp:txXfrm>
    </dsp:sp>
    <dsp:sp modelId="{CE26F3E3-139D-A14A-BE9E-918538E7A103}">
      <dsp:nvSpPr>
        <dsp:cNvPr id="0" name=""/>
        <dsp:cNvSpPr/>
      </dsp:nvSpPr>
      <dsp:spPr>
        <a:xfrm>
          <a:off x="0" y="2997045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within 200m of two secondary schools </a:t>
          </a:r>
          <a:br>
            <a:rPr lang="en-GB" sz="2400" kern="1200" dirty="0"/>
          </a:br>
          <a:r>
            <a:rPr lang="en-GB" sz="2400" kern="1200" dirty="0"/>
            <a:t>at school finishing time by offenders from a local gang</a:t>
          </a:r>
        </a:p>
      </dsp:txBody>
      <dsp:txXfrm>
        <a:off x="29241" y="3026286"/>
        <a:ext cx="8364793" cy="9398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9267A-9330-A748-8467-DD52774E8C9D}">
      <dsp:nvSpPr>
        <dsp:cNvPr id="0" name=""/>
        <dsp:cNvSpPr/>
      </dsp:nvSpPr>
      <dsp:spPr>
        <a:xfrm>
          <a:off x="3263781" y="39552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S</a:t>
          </a:r>
          <a:r>
            <a:rPr lang="en-GB" sz="1900" kern="1200" dirty="0"/>
            <a:t>canning</a:t>
          </a:r>
        </a:p>
      </dsp:txBody>
      <dsp:txXfrm>
        <a:off x="3541401" y="317172"/>
        <a:ext cx="1340471" cy="1340471"/>
      </dsp:txXfrm>
    </dsp:sp>
    <dsp:sp modelId="{0733F2BC-2B2F-8A4A-ACA9-45B2CAAC1B86}">
      <dsp:nvSpPr>
        <dsp:cNvPr id="0" name=""/>
        <dsp:cNvSpPr/>
      </dsp:nvSpPr>
      <dsp:spPr>
        <a:xfrm rot="1741923">
          <a:off x="5140288" y="1356467"/>
          <a:ext cx="332860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5146562" y="1427739"/>
        <a:ext cx="233002" cy="286506"/>
      </dsp:txXfrm>
    </dsp:sp>
    <dsp:sp modelId="{8E0E638B-CE48-3443-BAF2-0EA2752CBD7A}">
      <dsp:nvSpPr>
        <dsp:cNvPr id="0" name=""/>
        <dsp:cNvSpPr/>
      </dsp:nvSpPr>
      <dsp:spPr>
        <a:xfrm>
          <a:off x="5470418" y="1264325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A</a:t>
          </a:r>
          <a:r>
            <a:rPr lang="en-GB" sz="1900" kern="1200" dirty="0"/>
            <a:t>nalysis</a:t>
          </a:r>
        </a:p>
      </dsp:txBody>
      <dsp:txXfrm>
        <a:off x="5748038" y="1541945"/>
        <a:ext cx="1340471" cy="1340471"/>
      </dsp:txXfrm>
    </dsp:sp>
    <dsp:sp modelId="{0E9C035B-C2F8-9142-9149-B6E588668C84}">
      <dsp:nvSpPr>
        <dsp:cNvPr id="0" name=""/>
        <dsp:cNvSpPr/>
      </dsp:nvSpPr>
      <dsp:spPr>
        <a:xfrm rot="9098199">
          <a:off x="5160862" y="2564715"/>
          <a:ext cx="324341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10800000">
        <a:off x="5252324" y="2637105"/>
        <a:ext cx="227039" cy="286506"/>
      </dsp:txXfrm>
    </dsp:sp>
    <dsp:sp modelId="{6F2529E2-8EB9-8E47-91D3-5EDE95561BAE}">
      <dsp:nvSpPr>
        <dsp:cNvPr id="0" name=""/>
        <dsp:cNvSpPr/>
      </dsp:nvSpPr>
      <dsp:spPr>
        <a:xfrm>
          <a:off x="3263781" y="2455626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R</a:t>
          </a:r>
          <a:r>
            <a:rPr lang="en-GB" sz="1900" kern="1200" dirty="0"/>
            <a:t>esponse</a:t>
          </a:r>
        </a:p>
      </dsp:txBody>
      <dsp:txXfrm>
        <a:off x="3541401" y="2733246"/>
        <a:ext cx="1340471" cy="1340471"/>
      </dsp:txXfrm>
    </dsp:sp>
    <dsp:sp modelId="{45DFF441-CB22-2648-BAC0-BCB803E5711A}">
      <dsp:nvSpPr>
        <dsp:cNvPr id="0" name=""/>
        <dsp:cNvSpPr/>
      </dsp:nvSpPr>
      <dsp:spPr>
        <a:xfrm rot="12501801">
          <a:off x="2954225" y="2573436"/>
          <a:ext cx="324341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10800000">
        <a:off x="3045687" y="2692050"/>
        <a:ext cx="227039" cy="286506"/>
      </dsp:txXfrm>
    </dsp:sp>
    <dsp:sp modelId="{34D44123-1A4B-9A4B-B04E-37EB24661523}">
      <dsp:nvSpPr>
        <dsp:cNvPr id="0" name=""/>
        <dsp:cNvSpPr/>
      </dsp:nvSpPr>
      <dsp:spPr>
        <a:xfrm>
          <a:off x="1057145" y="1264325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A</a:t>
          </a:r>
          <a:r>
            <a:rPr lang="en-GB" sz="1900" kern="1200" dirty="0"/>
            <a:t>ssessment</a:t>
          </a:r>
        </a:p>
      </dsp:txBody>
      <dsp:txXfrm>
        <a:off x="1334765" y="1541945"/>
        <a:ext cx="1340471" cy="1340471"/>
      </dsp:txXfrm>
    </dsp:sp>
    <dsp:sp modelId="{AEF150C3-50D3-F141-BA77-6F46F604C350}">
      <dsp:nvSpPr>
        <dsp:cNvPr id="0" name=""/>
        <dsp:cNvSpPr/>
      </dsp:nvSpPr>
      <dsp:spPr>
        <a:xfrm rot="19858077">
          <a:off x="2933651" y="1365610"/>
          <a:ext cx="332860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2939925" y="1485342"/>
        <a:ext cx="233002" cy="2865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37D9B-4717-2A42-B3E8-90B26D061F26}">
      <dsp:nvSpPr>
        <dsp:cNvPr id="0" name=""/>
        <dsp:cNvSpPr/>
      </dsp:nvSpPr>
      <dsp:spPr>
        <a:xfrm>
          <a:off x="395729" y="814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volume of the problem</a:t>
          </a:r>
        </a:p>
      </dsp:txBody>
      <dsp:txXfrm>
        <a:off x="395729" y="814"/>
        <a:ext cx="3664141" cy="1821204"/>
      </dsp:txXfrm>
    </dsp:sp>
    <dsp:sp modelId="{01FA5D03-C9CA-D743-A2FF-92A294730611}">
      <dsp:nvSpPr>
        <dsp:cNvPr id="0" name=""/>
        <dsp:cNvSpPr/>
      </dsp:nvSpPr>
      <dsp:spPr>
        <a:xfrm>
          <a:off x="4363404" y="814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</a:t>
          </a:r>
          <a:br>
            <a:rPr lang="en-GB" sz="3200" kern="1200" dirty="0"/>
          </a:br>
          <a:r>
            <a:rPr lang="en-GB" sz="3200" kern="1200" dirty="0"/>
            <a:t>harm the </a:t>
          </a:r>
          <a:br>
            <a:rPr lang="en-GB" sz="3200" kern="1200" dirty="0"/>
          </a:br>
          <a:r>
            <a:rPr lang="en-GB" sz="3200" kern="1200" dirty="0"/>
            <a:t>problem causes</a:t>
          </a:r>
        </a:p>
      </dsp:txBody>
      <dsp:txXfrm>
        <a:off x="4363404" y="814"/>
        <a:ext cx="3664141" cy="1821204"/>
      </dsp:txXfrm>
    </dsp:sp>
    <dsp:sp modelId="{3204CD70-5DD4-724E-BE2F-59F005F35468}">
      <dsp:nvSpPr>
        <dsp:cNvPr id="0" name=""/>
        <dsp:cNvSpPr/>
      </dsp:nvSpPr>
      <dsp:spPr>
        <a:xfrm>
          <a:off x="395729" y="2125552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concentration </a:t>
          </a:r>
          <a:br>
            <a:rPr lang="en-GB" sz="3200" kern="1200" dirty="0"/>
          </a:br>
          <a:r>
            <a:rPr lang="en-GB" sz="3200" kern="1200" dirty="0"/>
            <a:t>of the harm</a:t>
          </a:r>
        </a:p>
      </dsp:txBody>
      <dsp:txXfrm>
        <a:off x="395729" y="2125552"/>
        <a:ext cx="3664141" cy="1821204"/>
      </dsp:txXfrm>
    </dsp:sp>
    <dsp:sp modelId="{1B007683-3F62-924C-BBA6-164AE2AA93E7}">
      <dsp:nvSpPr>
        <dsp:cNvPr id="0" name=""/>
        <dsp:cNvSpPr/>
      </dsp:nvSpPr>
      <dsp:spPr>
        <a:xfrm>
          <a:off x="4363404" y="2125552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community’s perception of </a:t>
          </a:r>
          <a:br>
            <a:rPr lang="en-GB" sz="3200" kern="1200" dirty="0"/>
          </a:br>
          <a:r>
            <a:rPr lang="en-GB" sz="3200" kern="1200" dirty="0"/>
            <a:t>the problem</a:t>
          </a:r>
        </a:p>
      </dsp:txBody>
      <dsp:txXfrm>
        <a:off x="4363404" y="2125552"/>
        <a:ext cx="3664141" cy="18212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Action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Mechanism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Effect</a:t>
          </a:r>
        </a:p>
      </dsp:txBody>
      <dsp:txXfrm>
        <a:off x="6236759" y="197319"/>
        <a:ext cx="2145468" cy="108135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sweep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</a:t>
          </a:r>
          <a:br>
            <a:rPr lang="en-GB" sz="2400" kern="1200" dirty="0"/>
          </a:br>
          <a:r>
            <a:rPr lang="en-GB" sz="2400" kern="1200" dirty="0"/>
            <a:t>not available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Bike </a:t>
          </a:r>
          <a:br>
            <a:rPr lang="en-GB" sz="2400" kern="1200" dirty="0"/>
          </a:br>
          <a:r>
            <a:rPr lang="en-GB" sz="2400" kern="1200" dirty="0"/>
            <a:t>marking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/>
            <a:t>?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sweep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</a:t>
          </a:r>
          <a:br>
            <a:rPr lang="en-GB" sz="2400" kern="1200" dirty="0"/>
          </a:br>
          <a:r>
            <a:rPr lang="en-GB" sz="2400" kern="1200" dirty="0"/>
            <a:t>not available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7A848-CEE9-2E4C-88D4-3A15E34C9D1F}" type="datetimeFigureOut">
              <a:rPr lang="en-US" smtClean="0"/>
              <a:t>4/17/23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2AD9B-210B-A545-8A1E-463FED092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55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1" y="1235076"/>
            <a:ext cx="3491999" cy="2338304"/>
          </a:xfrm>
        </p:spPr>
        <p:txBody>
          <a:bodyPr lIns="0" tIns="0" rIns="0" bIns="0" anchor="b"/>
          <a:lstStyle>
            <a:lvl1pPr>
              <a:defRPr>
                <a:solidFill>
                  <a:srgbClr val="EA76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3623504"/>
            <a:ext cx="3491999" cy="1314450"/>
          </a:xfr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7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DA4E62-BA19-D347-A260-892A475328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7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2336" y="464820"/>
            <a:ext cx="4931664" cy="467868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628BF15-CD8E-6B44-A939-7591AAC5DD5F}"/>
              </a:ext>
            </a:extLst>
          </p:cNvPr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9" name="Freeform 24">
              <a:extLst>
                <a:ext uri="{FF2B5EF4-FFF2-40B4-BE49-F238E27FC236}">
                  <a16:creationId xmlns:a16="http://schemas.microsoft.com/office/drawing/2014/main" id="{613002D6-2AF3-CC4B-B0ED-A37A224C0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942D3B0-629D-8243-8BE9-640E05E43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815D382-BB18-CA40-AFDA-B529DA65A756}"/>
              </a:ext>
            </a:extLst>
          </p:cNvPr>
          <p:cNvSpPr txBox="1"/>
          <p:nvPr userDrawn="1"/>
        </p:nvSpPr>
        <p:spPr>
          <a:xfrm>
            <a:off x="294124" y="253355"/>
            <a:ext cx="2019784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  <a:latin typeface="Arial"/>
                <a:cs typeface="Arial"/>
              </a:rPr>
              <a:t>SECURITY &amp; CRIME SCIENCE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85750"/>
            <a:ext cx="8305800" cy="39601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E0C1F18-7600-4F0B-911D-FD3614860AD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46371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4932D5-8EDC-6641-9DA8-212A8466D4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6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1836"/>
            <a:ext cx="9144000" cy="4931664"/>
          </a:xfrm>
          <a:prstGeom prst="rect">
            <a:avLst/>
          </a:prstGeo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1CFBA91A-C40A-3149-9181-31030194477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03158" y="739774"/>
            <a:ext cx="4605866" cy="3286687"/>
          </a:xfrm>
          <a:prstGeom prst="rect">
            <a:avLst/>
          </a:prstGeom>
          <a:solidFill>
            <a:schemeClr val="bg1"/>
          </a:solidFill>
          <a:ln w="9525">
            <a:noFill/>
            <a:prstDash val="sysDot"/>
            <a:miter lim="800000"/>
            <a:headEnd/>
            <a:tailEnd/>
          </a:ln>
          <a:effectLst/>
        </p:spPr>
        <p:txBody>
          <a:bodyPr lIns="180000" tIns="180000" rIns="180000" bIns="360000" numCol="1" spcCol="7200000" anchor="b">
            <a:noAutofit/>
          </a:bodyPr>
          <a:lstStyle/>
          <a:p>
            <a:pPr>
              <a:lnSpc>
                <a:spcPts val="2700"/>
              </a:lnSpc>
            </a:pPr>
            <a:endParaRPr lang="en-GB" sz="2800" baseline="300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158" y="730825"/>
            <a:ext cx="4605866" cy="3286688"/>
          </a:xfrm>
          <a:solidFill>
            <a:srgbClr val="EA7600">
              <a:alpha val="10000"/>
            </a:srgbClr>
          </a:solidFill>
        </p:spPr>
        <p:txBody>
          <a:bodyPr lIns="180000" tIns="180000" rIns="180000" bIns="360000" anchor="b"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01EB8A-5AB4-8E43-B952-CCD7D0B6DE47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63B503A-002F-1B47-8F3F-6FC064382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8FDB2BF-3607-D74D-A0E3-E346B1D21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774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1286847"/>
            <a:ext cx="8424000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9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E147E9-071D-5C47-8258-1E5F2FEDE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4031999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C8947A6C-8D61-274A-AD13-FD02D61C7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B719A2F-8356-F848-85F9-757DA0B426C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52004" y="1286847"/>
            <a:ext cx="4031999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55059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515C32EB-C96B-DB47-A509-D12093B71B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/>
          </a:solidFill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7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201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30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424400"/>
          </a:xfrm>
        </p:spPr>
        <p:txBody>
          <a:bodyPr>
            <a:normAutofit/>
          </a:bodyPr>
          <a:lstStyle>
            <a:lvl1pPr>
              <a:lnSpc>
                <a:spcPts val="3500"/>
              </a:lnSpc>
              <a:spcBef>
                <a:spcPts val="900"/>
              </a:spcBef>
              <a:spcAft>
                <a:spcPts val="900"/>
              </a:spcAft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9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ran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3B4EA9D-6CA4-E245-AA4D-566D9E334F56}"/>
              </a:ext>
            </a:extLst>
          </p:cNvPr>
          <p:cNvSpPr/>
          <p:nvPr userDrawn="1"/>
        </p:nvSpPr>
        <p:spPr>
          <a:xfrm>
            <a:off x="-1" y="0"/>
            <a:ext cx="9144001" cy="5143500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0000" y="360000"/>
            <a:ext cx="6983999" cy="4424400"/>
          </a:xfrm>
        </p:spPr>
        <p:txBody>
          <a:bodyPr>
            <a:normAutofit/>
          </a:bodyPr>
          <a:lstStyle>
            <a:lvl1pPr algn="ctr">
              <a:lnSpc>
                <a:spcPts val="4300"/>
              </a:lnSpc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E1E1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E1E1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73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914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842400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8" y="1286847"/>
            <a:ext cx="8424000" cy="327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01D2AD-96A4-9540-8E00-BD6E2BFD834B}"/>
              </a:ext>
            </a:extLst>
          </p:cNvPr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25C1D-584E-9C45-A800-12BC8EDB4E00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55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2" r:id="rId4"/>
    <p:sldLayoutId id="2147483654" r:id="rId5"/>
    <p:sldLayoutId id="2147483661" r:id="rId6"/>
    <p:sldLayoutId id="2147483663" r:id="rId7"/>
    <p:sldLayoutId id="2147483662" r:id="rId8"/>
    <p:sldLayoutId id="2147483655" r:id="rId9"/>
    <p:sldLayoutId id="2147483664" r:id="rId10"/>
  </p:sldLayoutIdLst>
  <p:txStyles>
    <p:titleStyle>
      <a:lvl1pPr algn="l" defTabSz="457200" rtl="0" eaLnBrk="1" latinLnBrk="0" hangingPunct="1">
        <a:lnSpc>
          <a:spcPts val="2700"/>
        </a:lnSpc>
        <a:spcBef>
          <a:spcPct val="0"/>
        </a:spcBef>
        <a:buNone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None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4025" indent="-274638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766763" indent="-22860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Char char="•"/>
        <a:tabLst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lic.kr/p/bCtytc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legraphindia.com/india/newly-constructed-bridge-collapses-in-bihar/cid/1904585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ceoracle.com/cartoons/police_cartoon_689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lic.kr/p/bCtytc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outdoor, road, building, man&#10;&#10;Description automatically generated">
            <a:extLst>
              <a:ext uri="{FF2B5EF4-FFF2-40B4-BE49-F238E27FC236}">
                <a16:creationId xmlns:a16="http://schemas.microsoft.com/office/drawing/2014/main" id="{2CD97FE1-10C1-944E-8EBB-A097CE8E46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3909725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JILL DANDO INSTITUTE OF 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47381"/>
            <a:ext cx="4203849" cy="2083813"/>
          </a:xfrm>
          <a:solidFill>
            <a:srgbClr val="FFFFFF">
              <a:alpha val="95000"/>
            </a:srgbClr>
          </a:solidFill>
        </p:spPr>
        <p:txBody>
          <a:bodyPr wrap="square" lIns="360000" tIns="360000" rIns="180000" bIns="360000" anchor="ctr">
            <a:spAutoFit/>
          </a:bodyPr>
          <a:lstStyle/>
          <a:p>
            <a:r>
              <a:rPr lang="en-US" dirty="0"/>
              <a:t>10 tips for effective police problem solving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Dr Matt Ashby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BF2CE6-9D02-2A40-BE05-52F3B6366EFA}"/>
              </a:ext>
            </a:extLst>
          </p:cNvPr>
          <p:cNvSpPr txBox="1">
            <a:spLocks/>
          </p:cNvSpPr>
          <p:nvPr/>
        </p:nvSpPr>
        <p:spPr>
          <a:xfrm>
            <a:off x="359999" y="4588448"/>
            <a:ext cx="7703999" cy="39960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rgbClr val="EBEBEB"/>
                </a:solidFill>
              </a:rPr>
              <a:t>Image:	</a:t>
            </a:r>
            <a:r>
              <a:rPr lang="en-US" sz="1000" dirty="0">
                <a:solidFill>
                  <a:srgbClr val="EBEBE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 Midlands Police</a:t>
            </a:r>
            <a:endParaRPr lang="en-US" sz="10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56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Remember that </a:t>
            </a:r>
            <a:br>
              <a:rPr lang="en-US" sz="4400" dirty="0"/>
            </a:br>
            <a:r>
              <a:rPr lang="en-US" sz="4400" dirty="0"/>
              <a:t>some benefit is </a:t>
            </a:r>
            <a:br>
              <a:rPr lang="en-US" sz="4400" dirty="0"/>
            </a:br>
            <a:r>
              <a:rPr lang="en-US" sz="4400" dirty="0"/>
              <a:t>better than none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49682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6F29C4-2122-0249-B9CB-4B9C8A1F07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529327"/>
              </p:ext>
            </p:extLst>
          </p:nvPr>
        </p:nvGraphicFramePr>
        <p:xfrm>
          <a:off x="360363" y="613317"/>
          <a:ext cx="8423275" cy="3947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3C411F-55EB-7143-AD3B-CECADFE50C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DC37D9B-4717-2A42-B3E8-90B26D061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DC37D9B-4717-2A42-B3E8-90B26D061F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A5D03-C9CA-D743-A2FF-92A2947306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01FA5D03-C9CA-D743-A2FF-92A2947306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204CD70-5DD4-724E-BE2F-59F005F354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3204CD70-5DD4-724E-BE2F-59F005F354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B007683-3F62-924C-BBA6-164AE2AA93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1B007683-3F62-924C-BBA6-164AE2AA93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Ask yourself: </a:t>
            </a:r>
            <a:br>
              <a:rPr lang="en-US" sz="4400" dirty="0"/>
            </a:br>
            <a:r>
              <a:rPr lang="en-US" sz="4400" dirty="0"/>
              <a:t>what has to happen </a:t>
            </a:r>
            <a:br>
              <a:rPr lang="en-US" sz="4400" dirty="0"/>
            </a:br>
            <a:r>
              <a:rPr lang="en-US" sz="4400" dirty="0"/>
              <a:t>for my plan work?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6820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F7C38198-E0E1-7A75-7BCE-7E812D243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34452"/>
              </p:ext>
            </p:extLst>
          </p:nvPr>
        </p:nvGraphicFramePr>
        <p:xfrm>
          <a:off x="360363" y="360364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537805F-480F-145E-30B4-2410FFD091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063582"/>
              </p:ext>
            </p:extLst>
          </p:nvPr>
        </p:nvGraphicFramePr>
        <p:xfrm>
          <a:off x="360362" y="1836363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EF5B39B-8C46-9012-7E95-0014400ED3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7858644"/>
              </p:ext>
            </p:extLst>
          </p:nvPr>
        </p:nvGraphicFramePr>
        <p:xfrm>
          <a:off x="360362" y="3312362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618443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8" dur="indefinite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1" dur="indefinite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4" dur="indefinite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7" dur="indefinite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Graphic spid="3" grpId="1">
        <p:bldSub>
          <a:bldDgm bld="one"/>
        </p:bldSub>
      </p:bldGraphic>
      <p:bldGraphic spid="6" grpId="0" uiExpand="1">
        <p:bldSub>
          <a:bldDgm bld="one"/>
        </p:bldSub>
      </p:bldGraphic>
      <p:bldGraphic spid="6" grpId="1">
        <p:bldSub>
          <a:bldDgm bld="one"/>
        </p:bldSub>
      </p:bldGraphic>
      <p:bldGraphic spid="7" grpId="0" uiExpand="1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Choose achievable responses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13312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963E0A-7239-2840-8859-B16F5D7ED7A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7" r="61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6C6F81-9479-49C6-575E-70C84843D5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0000" y="4588448"/>
            <a:ext cx="2206738" cy="399601"/>
          </a:xfrm>
        </p:spPr>
        <p:txBody>
          <a:bodyPr/>
          <a:lstStyle/>
          <a:p>
            <a:r>
              <a:rPr lang="en-US" dirty="0"/>
              <a:t>Image:	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Telegraph of India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07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Ask yourself: what might stop my plan from working?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8270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537805F-480F-145E-30B4-2410FFD0916F}"/>
              </a:ext>
            </a:extLst>
          </p:cNvPr>
          <p:cNvGraphicFramePr>
            <a:graphicFrameLocks/>
          </p:cNvGraphicFramePr>
          <p:nvPr/>
        </p:nvGraphicFramePr>
        <p:xfrm>
          <a:off x="360362" y="1836363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1086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Have an exit plan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525052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B5B3F-BBAD-0E7F-3BF3-3B3C0CDB8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937" y="606808"/>
            <a:ext cx="6646126" cy="392988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B34A8D-BF73-C250-6734-1310DC1CE1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Image:	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Police Oracle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8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Be specific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82783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Measure achievement, not activity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003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3FEEC0D-605E-FECE-6317-00F19A188EA4}"/>
              </a:ext>
            </a:extLst>
          </p:cNvPr>
          <p:cNvSpPr/>
          <p:nvPr/>
        </p:nvSpPr>
        <p:spPr>
          <a:xfrm>
            <a:off x="3544366" y="622179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3 days of action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698B70E-3F1F-634A-9175-8ED698D1931B}"/>
              </a:ext>
            </a:extLst>
          </p:cNvPr>
          <p:cNvSpPr/>
          <p:nvPr/>
        </p:nvSpPr>
        <p:spPr>
          <a:xfrm>
            <a:off x="361409" y="498668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★☆☆☆☆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6F9F599-9F6C-5091-989F-67D325279083}"/>
              </a:ext>
            </a:extLst>
          </p:cNvPr>
          <p:cNvSpPr/>
          <p:nvPr/>
        </p:nvSpPr>
        <p:spPr>
          <a:xfrm>
            <a:off x="3544366" y="2078502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5 people prosecuted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A75E1B-36D6-3085-AEEE-A5CAA12FD87D}"/>
              </a:ext>
            </a:extLst>
          </p:cNvPr>
          <p:cNvSpPr/>
          <p:nvPr/>
        </p:nvSpPr>
        <p:spPr>
          <a:xfrm>
            <a:off x="361409" y="1954991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★★☆☆☆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D40EFB4-62C4-08D6-9D04-873D0736B6C5}"/>
              </a:ext>
            </a:extLst>
          </p:cNvPr>
          <p:cNvSpPr/>
          <p:nvPr/>
        </p:nvSpPr>
        <p:spPr>
          <a:xfrm>
            <a:off x="3544366" y="3534824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50% reduction in crime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00D1B54-A5E7-FF93-E4A9-E56003B08151}"/>
              </a:ext>
            </a:extLst>
          </p:cNvPr>
          <p:cNvSpPr/>
          <p:nvPr/>
        </p:nvSpPr>
        <p:spPr>
          <a:xfrm>
            <a:off x="361409" y="3411314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★★★★☆</a:t>
            </a:r>
          </a:p>
        </p:txBody>
      </p:sp>
    </p:spTree>
    <p:extLst>
      <p:ext uri="{BB962C8B-B14F-4D97-AF65-F5344CB8AC3E}">
        <p14:creationId xmlns:p14="http://schemas.microsoft.com/office/powerpoint/2010/main" val="1974141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outdoor, road, building, man&#10;&#10;Description automatically generated">
            <a:extLst>
              <a:ext uri="{FF2B5EF4-FFF2-40B4-BE49-F238E27FC236}">
                <a16:creationId xmlns:a16="http://schemas.microsoft.com/office/drawing/2014/main" id="{2CD97FE1-10C1-944E-8EBB-A097CE8E46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3909725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JILL DANDO INSTITUTE OF 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0474"/>
            <a:ext cx="6545179" cy="1737629"/>
          </a:xfrm>
          <a:solidFill>
            <a:srgbClr val="FFFFFF">
              <a:alpha val="95000"/>
            </a:srgbClr>
          </a:solidFill>
        </p:spPr>
        <p:txBody>
          <a:bodyPr wrap="square" lIns="360000" tIns="360000" rIns="180000" bIns="36000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Slides: </a:t>
            </a:r>
            <a:r>
              <a:rPr lang="en-US" sz="2000" b="1" dirty="0" err="1"/>
              <a:t>lesscrime.info</a:t>
            </a:r>
            <a:r>
              <a:rPr lang="en-US" sz="2000" b="1" dirty="0"/>
              <a:t>/talk/london-pop-2023</a:t>
            </a:r>
            <a:br>
              <a:rPr lang="en-US" sz="2000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Contact: </a:t>
            </a:r>
            <a:r>
              <a:rPr lang="en-US" sz="2000" b="1" dirty="0"/>
              <a:t>matthew.ashby@ucl.ac.uk</a:t>
            </a:r>
            <a:r>
              <a:rPr lang="en-US" sz="2000" dirty="0">
                <a:solidFill>
                  <a:schemeClr val="tx1"/>
                </a:solidFill>
              </a:rPr>
              <a:t> or </a:t>
            </a:r>
            <a:r>
              <a:rPr lang="en-US" sz="2000" b="1" dirty="0"/>
              <a:t>@</a:t>
            </a:r>
            <a:r>
              <a:rPr lang="en-US" sz="2000" b="1" dirty="0" err="1"/>
              <a:t>lesscrime</a:t>
            </a:r>
            <a:endParaRPr lang="en-US" b="1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BF2CE6-9D02-2A40-BE05-52F3B6366EFA}"/>
              </a:ext>
            </a:extLst>
          </p:cNvPr>
          <p:cNvSpPr txBox="1">
            <a:spLocks/>
          </p:cNvSpPr>
          <p:nvPr/>
        </p:nvSpPr>
        <p:spPr>
          <a:xfrm>
            <a:off x="359999" y="4588448"/>
            <a:ext cx="7703999" cy="39960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rgbClr val="EBEBEB"/>
                </a:solidFill>
              </a:rPr>
              <a:t>Image:	</a:t>
            </a:r>
            <a:r>
              <a:rPr lang="en-US" sz="1000" dirty="0">
                <a:solidFill>
                  <a:srgbClr val="EBEBE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 Midlands Police</a:t>
            </a:r>
            <a:endParaRPr lang="en-US" sz="10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476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C9C23EF-0B35-F04F-BD5A-F8EFA32714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181855"/>
              </p:ext>
            </p:extLst>
          </p:nvPr>
        </p:nvGraphicFramePr>
        <p:xfrm>
          <a:off x="360363" y="360363"/>
          <a:ext cx="8423275" cy="420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2125-B798-5E43-A7BB-96445F4F43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BF869-D9BA-2F4C-B006-AD4E396C8545}"/>
              </a:ext>
            </a:extLst>
          </p:cNvPr>
          <p:cNvSpPr txBox="1"/>
          <p:nvPr/>
        </p:nvSpPr>
        <p:spPr>
          <a:xfrm>
            <a:off x="9856381" y="-893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34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D06B312-B391-774A-84A5-D9B941AD99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">
                                            <p:graphicEl>
                                              <a:dgm id="{4D06B312-B391-774A-84A5-D9B941AD99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21DAFE-EB62-3D4F-965A-672A23916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5">
                                            <p:graphicEl>
                                              <a:dgm id="{E521DAFE-EB62-3D4F-965A-672A239167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92F677-BCEC-1E4F-B1C4-4C19E7C0FA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5">
                                            <p:graphicEl>
                                              <a:dgm id="{6492F677-BCEC-1E4F-B1C4-4C19E7C0FA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E274874-9870-834E-B900-4ED2D6B8F7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5">
                                            <p:graphicEl>
                                              <a:dgm id="{4E274874-9870-834E-B900-4ED2D6B8F7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9564F7-737A-7A4C-B0EE-135A1925AD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5">
                                            <p:graphicEl>
                                              <a:dgm id="{029564F7-737A-7A4C-B0EE-135A1925AD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C32AD5-529F-E64C-9A0B-3E51E22BF6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50"/>
                                        <p:tgtEl>
                                          <p:spTgt spid="5">
                                            <p:graphicEl>
                                              <a:dgm id="{71C32AD5-529F-E64C-9A0B-3E51E22BF6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D41CD8-F8F0-0743-9D46-3E88C073B6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50"/>
                                        <p:tgtEl>
                                          <p:spTgt spid="5">
                                            <p:graphicEl>
                                              <a:dgm id="{C6D41CD8-F8F0-0743-9D46-3E88C073B6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9E0FE3D-6F77-D84B-989E-C62A08242F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50"/>
                                        <p:tgtEl>
                                          <p:spTgt spid="5">
                                            <p:graphicEl>
                                              <a:dgm id="{E9E0FE3D-6F77-D84B-989E-C62A08242F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7AC2A36-D699-5743-A65D-C0C50408B6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50"/>
                                        <p:tgtEl>
                                          <p:spTgt spid="5">
                                            <p:graphicEl>
                                              <a:dgm id="{37AC2A36-D699-5743-A65D-C0C50408B6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C27030D-47AD-E24A-91C4-066A171B8B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50"/>
                                        <p:tgtEl>
                                          <p:spTgt spid="5">
                                            <p:graphicEl>
                                              <a:dgm id="{4C27030D-47AD-E24A-91C4-066A171B8B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E81582-528A-6848-BD94-57FA016AB2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5">
                                            <p:graphicEl>
                                              <a:dgm id="{4BE81582-528A-6848-BD94-57FA016AB2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B4FB71-AB01-374A-8211-3CFE67B105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50"/>
                                        <p:tgtEl>
                                          <p:spTgt spid="5">
                                            <p:graphicEl>
                                              <a:dgm id="{74B4FB71-AB01-374A-8211-3CFE67B105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40FB7C8-B226-1D43-96F8-15E992FCC6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50"/>
                                        <p:tgtEl>
                                          <p:spTgt spid="5">
                                            <p:graphicEl>
                                              <a:dgm id="{F40FB7C8-B226-1D43-96F8-15E992FCC6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988ED8-0FD2-964F-9908-4385895F20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5">
                                            <p:graphicEl>
                                              <a:dgm id="{AF988ED8-0FD2-964F-9908-4385895F20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8E197D-5100-C34F-9B5A-AB507A2ED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50"/>
                                        <p:tgtEl>
                                          <p:spTgt spid="5">
                                            <p:graphicEl>
                                              <a:dgm id="{D98E197D-5100-C34F-9B5A-AB507A2ED4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7ADC8D6-79FF-6A48-8DCB-8B0A9C3B2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50"/>
                                        <p:tgtEl>
                                          <p:spTgt spid="5">
                                            <p:graphicEl>
                                              <a:dgm id="{87ADC8D6-79FF-6A48-8DCB-8B0A9C3B2E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57D9CF-DC76-304C-90B2-17B0C5A6BB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50"/>
                                        <p:tgtEl>
                                          <p:spTgt spid="5">
                                            <p:graphicEl>
                                              <a:dgm id="{4657D9CF-DC76-304C-90B2-17B0C5A6BB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5D4829A-779D-B443-9882-2F83E6DB87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250"/>
                                        <p:tgtEl>
                                          <p:spTgt spid="5">
                                            <p:graphicEl>
                                              <a:dgm id="{C5D4829A-779D-B443-9882-2F83E6DB87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C1A996E-E6EC-0D4A-95B4-8617471D86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50"/>
                                        <p:tgtEl>
                                          <p:spTgt spid="5">
                                            <p:graphicEl>
                                              <a:dgm id="{9C1A996E-E6EC-0D4A-95B4-8617471D86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9F9581B-B678-194C-8B8B-5AABE13523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250"/>
                                        <p:tgtEl>
                                          <p:spTgt spid="5">
                                            <p:graphicEl>
                                              <a:dgm id="{49F9581B-B678-194C-8B8B-5AABE13523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3FB07C-5610-7E4D-A5E9-F429DB1005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250"/>
                                        <p:tgtEl>
                                          <p:spTgt spid="5">
                                            <p:graphicEl>
                                              <a:dgm id="{E53FB07C-5610-7E4D-A5E9-F429DB1005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"/>
                            </p:stCondLst>
                            <p:childTnLst>
                              <p:par>
                                <p:cTn id="8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536BE8-39E5-0948-A0A5-1A79191340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250"/>
                                        <p:tgtEl>
                                          <p:spTgt spid="5">
                                            <p:graphicEl>
                                              <a:dgm id="{C8536BE8-39E5-0948-A0A5-1A79191340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97DDCF6-6E91-4142-B1D2-CDA20D2628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250"/>
                                        <p:tgtEl>
                                          <p:spTgt spid="5">
                                            <p:graphicEl>
                                              <a:dgm id="{797DDCF6-6E91-4142-B1D2-CDA20D2628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849EC97-1B6B-FF4B-82FA-4F9435A4FF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250"/>
                                        <p:tgtEl>
                                          <p:spTgt spid="5">
                                            <p:graphicEl>
                                              <a:dgm id="{8849EC97-1B6B-FF4B-82FA-4F9435A4FF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11099B-5A35-7842-8FDB-18DF1DDA8C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250"/>
                                        <p:tgtEl>
                                          <p:spTgt spid="5">
                                            <p:graphicEl>
                                              <a:dgm id="{3E11099B-5A35-7842-8FDB-18DF1DDA8C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50"/>
                            </p:stCondLst>
                            <p:childTnLst>
                              <p:par>
                                <p:cTn id="9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3537C6F-B445-5D49-80AF-2DD65E69F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250"/>
                                        <p:tgtEl>
                                          <p:spTgt spid="5">
                                            <p:graphicEl>
                                              <a:dgm id="{D3537C6F-B445-5D49-80AF-2DD65E69FB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BB112A-307F-5B4D-9704-B56D255683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250"/>
                                        <p:tgtEl>
                                          <p:spTgt spid="5">
                                            <p:graphicEl>
                                              <a:dgm id="{09BB112A-307F-5B4D-9704-B56D255683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Be much more specific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2503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1766D95-66E0-6147-99C0-C16C368F56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009318"/>
              </p:ext>
            </p:extLst>
          </p:nvPr>
        </p:nvGraphicFramePr>
        <p:xfrm>
          <a:off x="360363" y="563526"/>
          <a:ext cx="8423275" cy="3997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CC180-FF99-1940-9800-076F7D5827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30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B223628-BCFD-DB4A-83C4-9979D14211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EB223628-BCFD-DB4A-83C4-9979D14211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D52FB7-9099-414F-9769-3BCDC8D3B8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38D52FB7-9099-414F-9769-3BCDC8D3B8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ADEE61-F356-724A-89E4-D434F325A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8EADEE61-F356-724A-89E4-D434F325A1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B2F291E-6DB0-9646-8FC7-9FF116516C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5B2F291E-6DB0-9646-8FC7-9FF116516C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26F3E3-139D-A14A-BE9E-918538E7A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CE26F3E3-139D-A14A-BE9E-918538E7A1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Make (a little) </a:t>
            </a:r>
            <a:br>
              <a:rPr lang="en-US" sz="4400" dirty="0"/>
            </a:br>
            <a:r>
              <a:rPr lang="en-US" sz="4400" dirty="0"/>
              <a:t>time for analysis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9272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Callout 1 (Border and Accent Bar) 1">
            <a:extLst>
              <a:ext uri="{FF2B5EF4-FFF2-40B4-BE49-F238E27FC236}">
                <a16:creationId xmlns:a16="http://schemas.microsoft.com/office/drawing/2014/main" id="{B2F34039-CE07-0949-A6FE-A2567160E311}"/>
              </a:ext>
            </a:extLst>
          </p:cNvPr>
          <p:cNvSpPr/>
          <p:nvPr/>
        </p:nvSpPr>
        <p:spPr>
          <a:xfrm>
            <a:off x="717301" y="911150"/>
            <a:ext cx="2116667" cy="2349129"/>
          </a:xfrm>
          <a:prstGeom prst="accentBorderCallout1">
            <a:avLst>
              <a:gd name="adj1" fmla="val 47714"/>
              <a:gd name="adj2" fmla="val 105267"/>
              <a:gd name="adj3" fmla="val 47706"/>
              <a:gd name="adj4" fmla="val 143667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Repeat offending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Journey to crime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Facilitators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Social networks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Intelligence interviews</a:t>
            </a:r>
          </a:p>
        </p:txBody>
      </p:sp>
      <p:sp>
        <p:nvSpPr>
          <p:cNvPr id="32" name="Line Callout 1 (Border and Accent Bar) 31">
            <a:extLst>
              <a:ext uri="{FF2B5EF4-FFF2-40B4-BE49-F238E27FC236}">
                <a16:creationId xmlns:a16="http://schemas.microsoft.com/office/drawing/2014/main" id="{A47AAF42-AA09-1447-A43C-A8C0EA1B980C}"/>
              </a:ext>
            </a:extLst>
          </p:cNvPr>
          <p:cNvSpPr/>
          <p:nvPr/>
        </p:nvSpPr>
        <p:spPr>
          <a:xfrm flipH="1">
            <a:off x="6267864" y="911150"/>
            <a:ext cx="2116667" cy="2349129"/>
          </a:xfrm>
          <a:prstGeom prst="accentBorderCallout1">
            <a:avLst>
              <a:gd name="adj1" fmla="val 47714"/>
              <a:gd name="adj2" fmla="val 105267"/>
              <a:gd name="adj3" fmla="val 47706"/>
              <a:gd name="adj4" fmla="val 143667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Repeat victimization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Near-repeat victimization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Victim–offender overlap</a:t>
            </a:r>
          </a:p>
        </p:txBody>
      </p:sp>
      <p:sp>
        <p:nvSpPr>
          <p:cNvPr id="33" name="Line Callout 1 (Border and Accent Bar) 32">
            <a:extLst>
              <a:ext uri="{FF2B5EF4-FFF2-40B4-BE49-F238E27FC236}">
                <a16:creationId xmlns:a16="http://schemas.microsoft.com/office/drawing/2014/main" id="{B1BE4760-4374-4D4B-B43A-9E7A0278729A}"/>
              </a:ext>
            </a:extLst>
          </p:cNvPr>
          <p:cNvSpPr/>
          <p:nvPr/>
        </p:nvSpPr>
        <p:spPr>
          <a:xfrm rot="16200000">
            <a:off x="4092797" y="2864424"/>
            <a:ext cx="958405" cy="2693202"/>
          </a:xfrm>
          <a:prstGeom prst="accentBorderCallout1">
            <a:avLst>
              <a:gd name="adj1" fmla="val 49977"/>
              <a:gd name="adj2" fmla="val 107862"/>
              <a:gd name="adj3" fmla="val 49969"/>
              <a:gd name="adj4" fmla="val 126332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Hotspots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Place managers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9415BED-5984-9B4A-B511-C79E53538CDA}"/>
              </a:ext>
            </a:extLst>
          </p:cNvPr>
          <p:cNvGrpSpPr/>
          <p:nvPr/>
        </p:nvGrpSpPr>
        <p:grpSpPr>
          <a:xfrm>
            <a:off x="3207246" y="3090468"/>
            <a:ext cx="2713465" cy="278689"/>
            <a:chOff x="2763360" y="4859868"/>
            <a:chExt cx="3596018" cy="369332"/>
          </a:xfrm>
          <a:solidFill>
            <a:schemeClr val="bg1"/>
          </a:solidFill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B79D2F8-AEB4-D44D-A081-A99FC762654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763360" y="5044535"/>
              <a:ext cx="3596018" cy="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A022F53-8D20-3E48-AB1C-C3314CC928BD}"/>
                </a:ext>
              </a:extLst>
            </p:cNvPr>
            <p:cNvSpPr txBox="1"/>
            <p:nvPr/>
          </p:nvSpPr>
          <p:spPr>
            <a:xfrm>
              <a:off x="3977535" y="4859868"/>
              <a:ext cx="1133046" cy="369332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places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A90B4BE-B3E5-FA4F-B5D1-6FAA6ADB60EB}"/>
              </a:ext>
            </a:extLst>
          </p:cNvPr>
          <p:cNvGrpSpPr/>
          <p:nvPr/>
        </p:nvGrpSpPr>
        <p:grpSpPr>
          <a:xfrm>
            <a:off x="3207246" y="877019"/>
            <a:ext cx="1356271" cy="2349132"/>
            <a:chOff x="2763360" y="1926501"/>
            <a:chExt cx="1797398" cy="3113180"/>
          </a:xfrm>
          <a:solidFill>
            <a:schemeClr val="bg1"/>
          </a:solidFill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8D777BF-4AC2-064E-9381-5DB29C23B2F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763360" y="1926501"/>
              <a:ext cx="1797398" cy="311318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EEDFF80-98A6-F545-878F-370418BCC327}"/>
                </a:ext>
              </a:extLst>
            </p:cNvPr>
            <p:cNvSpPr txBox="1"/>
            <p:nvPr/>
          </p:nvSpPr>
          <p:spPr>
            <a:xfrm rot="18000000">
              <a:off x="2900241" y="3302220"/>
              <a:ext cx="1519252" cy="369333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offenders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9958D35-F943-894B-A471-C600F7FBD1D6}"/>
              </a:ext>
            </a:extLst>
          </p:cNvPr>
          <p:cNvGrpSpPr/>
          <p:nvPr/>
        </p:nvGrpSpPr>
        <p:grpSpPr>
          <a:xfrm>
            <a:off x="4562329" y="877019"/>
            <a:ext cx="1356270" cy="2349132"/>
            <a:chOff x="4559180" y="1926501"/>
            <a:chExt cx="1797394" cy="3113180"/>
          </a:xfrm>
          <a:solidFill>
            <a:schemeClr val="bg1"/>
          </a:solidFill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385B02E-5139-8E4B-97DD-4DFF75D6B9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9180" y="1926501"/>
              <a:ext cx="1797394" cy="311318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DD209C3-CECE-2747-BA7A-3CEA28845DB6}"/>
                </a:ext>
              </a:extLst>
            </p:cNvPr>
            <p:cNvSpPr txBox="1"/>
            <p:nvPr/>
          </p:nvSpPr>
          <p:spPr>
            <a:xfrm rot="3600000">
              <a:off x="4869347" y="3302217"/>
              <a:ext cx="1181439" cy="369332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targets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7927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32" grpId="0" uiExpand="1" build="p" animBg="1"/>
      <p:bldP spid="3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Don’t get captured </a:t>
            </a:r>
            <a:br>
              <a:rPr lang="en-US" sz="4400" dirty="0"/>
            </a:br>
            <a:r>
              <a:rPr lang="en-US" sz="4400" dirty="0"/>
              <a:t>by the process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14119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6F4261C-D681-4198-4454-9E809EB91D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7938945"/>
              </p:ext>
            </p:extLst>
          </p:nvPr>
        </p:nvGraphicFramePr>
        <p:xfrm>
          <a:off x="360363" y="360363"/>
          <a:ext cx="8423275" cy="4424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500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EA7600"/>
      </a:dk2>
      <a:lt2>
        <a:srgbClr val="FDF3E8"/>
      </a:lt2>
      <a:accent1>
        <a:srgbClr val="0097A7"/>
      </a:accent1>
      <a:accent2>
        <a:srgbClr val="B5BD00"/>
      </a:accent2>
      <a:accent3>
        <a:srgbClr val="E03C3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1887</TotalTime>
  <Words>312</Words>
  <Application>Microsoft Macintosh PowerPoint</Application>
  <PresentationFormat>On-screen Show (16:9)</PresentationFormat>
  <Paragraphs>84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10 tips for effective police problem solving  Dr Matt Ashby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Slides: lesscrime.info/talk/london-pop-2023  Contact: matthew.ashby@ucl.ac.uk or @lesscrime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Ashby, Matt</cp:lastModifiedBy>
  <cp:revision>5</cp:revision>
  <dcterms:created xsi:type="dcterms:W3CDTF">2014-08-20T12:29:59Z</dcterms:created>
  <dcterms:modified xsi:type="dcterms:W3CDTF">2023-04-17T12:38:33Z</dcterms:modified>
</cp:coreProperties>
</file>